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45" r:id="rId2"/>
    <p:sldId id="460" r:id="rId3"/>
    <p:sldId id="461" r:id="rId4"/>
    <p:sldId id="464" r:id="rId5"/>
    <p:sldId id="465" r:id="rId6"/>
    <p:sldId id="462" r:id="rId7"/>
    <p:sldId id="472" r:id="rId8"/>
    <p:sldId id="470" r:id="rId9"/>
    <p:sldId id="475" r:id="rId10"/>
    <p:sldId id="474" r:id="rId11"/>
    <p:sldId id="469" r:id="rId12"/>
    <p:sldId id="476" r:id="rId13"/>
    <p:sldId id="365" r:id="rId14"/>
    <p:sldId id="477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466E"/>
    <a:srgbClr val="E4E6EB"/>
    <a:srgbClr val="EDEFF2"/>
    <a:srgbClr val="F5F6F8"/>
    <a:srgbClr val="DBDEE4"/>
    <a:srgbClr val="C7CCD7"/>
    <a:srgbClr val="D5E3DF"/>
    <a:srgbClr val="D9D9D9"/>
    <a:srgbClr val="AAC7BF"/>
    <a:srgbClr val="80AB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94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F71FBE-FD74-1D44-866A-6C7779F7561D}" type="datetimeFigureOut">
              <a:rPr lang="de-DE" smtClean="0"/>
              <a:t>02.02.2026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C4D9F-6FFF-BD47-BD08-C3D4C26FEE6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8945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7C4D9F-6FFF-BD47-BD08-C3D4C26FEE6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6455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>
            <a:extLst>
              <a:ext uri="{FF2B5EF4-FFF2-40B4-BE49-F238E27FC236}">
                <a16:creationId xmlns:a16="http://schemas.microsoft.com/office/drawing/2014/main" id="{4634AF28-939D-F678-63BF-D82246D1C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63899"/>
            <a:ext cx="10515600" cy="1418889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32466E"/>
                </a:solidFill>
              </a:defRPr>
            </a:lvl1pPr>
          </a:lstStyle>
          <a:p>
            <a:r>
              <a:rPr lang="de-DE" dirty="0"/>
              <a:t>Das ist der Titel von meinem Vortrag </a:t>
            </a:r>
            <a:br>
              <a:rPr lang="de-DE" dirty="0"/>
            </a:br>
            <a:r>
              <a:rPr lang="de-DE" dirty="0"/>
              <a:t>und hier steht die zweite Zeile</a:t>
            </a:r>
          </a:p>
        </p:txBody>
      </p:sp>
      <p:sp>
        <p:nvSpPr>
          <p:cNvPr id="31" name="Textplatzhalter 3">
            <a:extLst>
              <a:ext uri="{FF2B5EF4-FFF2-40B4-BE49-F238E27FC236}">
                <a16:creationId xmlns:a16="http://schemas.microsoft.com/office/drawing/2014/main" id="{6A343E7D-47FC-3FB5-7D5F-42906B40C521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831849" y="3909103"/>
            <a:ext cx="7976485" cy="1308348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rgbClr val="32466E"/>
                </a:solidFill>
              </a:defRPr>
            </a:lvl1pPr>
          </a:lstStyle>
          <a:p>
            <a:r>
              <a:rPr lang="de-DE" dirty="0"/>
              <a:t>Vorname Nachname</a:t>
            </a:r>
          </a:p>
          <a:p>
            <a:r>
              <a:rPr lang="de-DE" dirty="0"/>
              <a:t>Veranstaltungstitel Platzhalter</a:t>
            </a:r>
          </a:p>
        </p:txBody>
      </p:sp>
      <p:cxnSp>
        <p:nvCxnSpPr>
          <p:cNvPr id="56" name="Gerade Verbindung 55">
            <a:extLst>
              <a:ext uri="{FF2B5EF4-FFF2-40B4-BE49-F238E27FC236}">
                <a16:creationId xmlns:a16="http://schemas.microsoft.com/office/drawing/2014/main" id="{DDDD0361-B221-AD6E-49E2-B450F702CC46}"/>
              </a:ext>
            </a:extLst>
          </p:cNvPr>
          <p:cNvCxnSpPr>
            <a:cxnSpLocks/>
          </p:cNvCxnSpPr>
          <p:nvPr userDrawn="1"/>
        </p:nvCxnSpPr>
        <p:spPr>
          <a:xfrm>
            <a:off x="954740" y="3695945"/>
            <a:ext cx="594000" cy="0"/>
          </a:xfrm>
          <a:prstGeom prst="line">
            <a:avLst/>
          </a:prstGeom>
          <a:ln w="47625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7A24CC74-2996-03BE-AC54-6F4B9A1E1146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31849" y="6400222"/>
            <a:ext cx="3008631" cy="321253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rgbClr val="32466E"/>
                </a:solidFill>
              </a:defRPr>
            </a:lvl1pPr>
          </a:lstStyle>
          <a:p>
            <a:r>
              <a:rPr lang="de-AT"/>
              <a:t>Datum</a:t>
            </a:r>
          </a:p>
        </p:txBody>
      </p:sp>
      <p:pic>
        <p:nvPicPr>
          <p:cNvPr id="3" name="Grafik 2" descr="Ein Bild, das Farbigkeit, Grafiken, Kreis, Screenshot enthält.&#10;&#10;Automatisch generierte Beschreibung">
            <a:extLst>
              <a:ext uri="{FF2B5EF4-FFF2-40B4-BE49-F238E27FC236}">
                <a16:creationId xmlns:a16="http://schemas.microsoft.com/office/drawing/2014/main" id="{079DFAC6-444C-2EF5-5659-2AB3F73818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40" y="628884"/>
            <a:ext cx="2615025" cy="661633"/>
          </a:xfrm>
          <a:prstGeom prst="rect">
            <a:avLst/>
          </a:prstGeom>
        </p:spPr>
      </p:pic>
      <p:pic>
        <p:nvPicPr>
          <p:cNvPr id="6" name="Grafik 5" descr="Ein Bild, das Schrift, Grafiken, Grafikdesign, Text enthält.&#10;&#10;Automatisch generierte Beschreibung">
            <a:extLst>
              <a:ext uri="{FF2B5EF4-FFF2-40B4-BE49-F238E27FC236}">
                <a16:creationId xmlns:a16="http://schemas.microsoft.com/office/drawing/2014/main" id="{D5CBE564-82E2-402F-8798-3D83FDF161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334" y="412955"/>
            <a:ext cx="2547847" cy="87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4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_rechts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66193DA0-12BA-B281-5815-37E51D87B7BD}"/>
              </a:ext>
            </a:extLst>
          </p:cNvPr>
          <p:cNvCxnSpPr>
            <a:cxnSpLocks/>
          </p:cNvCxnSpPr>
          <p:nvPr userDrawn="1"/>
        </p:nvCxnSpPr>
        <p:spPr>
          <a:xfrm>
            <a:off x="-283716" y="927644"/>
            <a:ext cx="768096" cy="0"/>
          </a:xfrm>
          <a:prstGeom prst="line">
            <a:avLst/>
          </a:prstGeom>
          <a:ln w="47625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el 1">
            <a:extLst>
              <a:ext uri="{FF2B5EF4-FFF2-40B4-BE49-F238E27FC236}">
                <a16:creationId xmlns:a16="http://schemas.microsoft.com/office/drawing/2014/main" id="{98FC5539-E23C-9067-8B80-D6C094731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3130" y="365768"/>
            <a:ext cx="10645740" cy="112375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400">
                <a:solidFill>
                  <a:srgbClr val="32466E"/>
                </a:solidFill>
              </a:defRPr>
            </a:lvl1pPr>
          </a:lstStyle>
          <a:p>
            <a:r>
              <a:rPr lang="de-DE" dirty="0"/>
              <a:t>Hier steht der Folientitel einzeilig </a:t>
            </a:r>
            <a:br>
              <a:rPr lang="de-DE" dirty="0"/>
            </a:br>
            <a:r>
              <a:rPr lang="de-DE" dirty="0"/>
              <a:t>oder zweizeilig</a:t>
            </a:r>
          </a:p>
        </p:txBody>
      </p:sp>
      <p:sp>
        <p:nvSpPr>
          <p:cNvPr id="30" name="Foliennummernplatzhalter 5">
            <a:extLst>
              <a:ext uri="{FF2B5EF4-FFF2-40B4-BE49-F238E27FC236}">
                <a16:creationId xmlns:a16="http://schemas.microsoft.com/office/drawing/2014/main" id="{4C56EF91-F1EE-07AD-2D0A-C5BF1764CA51}"/>
              </a:ext>
            </a:extLst>
          </p:cNvPr>
          <p:cNvSpPr txBox="1">
            <a:spLocks/>
          </p:cNvSpPr>
          <p:nvPr userDrawn="1"/>
        </p:nvSpPr>
        <p:spPr>
          <a:xfrm>
            <a:off x="10909325" y="6334634"/>
            <a:ext cx="509546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rgbClr val="32466E">
                    <a:alpha val="80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DDAD29-9C84-4C30-AD8B-6C7813DB0CBB}" type="slidenum">
              <a:rPr lang="de-DE" sz="1000" smtClean="0"/>
              <a:pPr algn="r"/>
              <a:t>‹Nr.›</a:t>
            </a:fld>
            <a:endParaRPr lang="de-DE" sz="1000" dirty="0"/>
          </a:p>
        </p:txBody>
      </p:sp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DA60EAE5-AFC3-BC1B-C4D7-5AB5C153DA0E}"/>
              </a:ext>
            </a:extLst>
          </p:cNvPr>
          <p:cNvCxnSpPr>
            <a:cxnSpLocks/>
          </p:cNvCxnSpPr>
          <p:nvPr userDrawn="1"/>
        </p:nvCxnSpPr>
        <p:spPr>
          <a:xfrm>
            <a:off x="773400" y="6192125"/>
            <a:ext cx="10645200" cy="0"/>
          </a:xfrm>
          <a:prstGeom prst="line">
            <a:avLst/>
          </a:prstGeom>
          <a:ln w="9525" cap="rnd">
            <a:solidFill>
              <a:srgbClr val="32466E">
                <a:alpha val="18422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Inhaltsplatzhalter 3">
            <a:extLst>
              <a:ext uri="{FF2B5EF4-FFF2-40B4-BE49-F238E27FC236}">
                <a16:creationId xmlns:a16="http://schemas.microsoft.com/office/drawing/2014/main" id="{F5A87B07-17A8-EF60-460F-27C7B51AAE1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71601" y="1745389"/>
            <a:ext cx="5246399" cy="4304213"/>
          </a:xfrm>
        </p:spPr>
        <p:txBody>
          <a:bodyPr>
            <a:normAutofit/>
          </a:bodyPr>
          <a:lstStyle>
            <a:lvl1pPr marL="0" indent="0">
              <a:buClr>
                <a:srgbClr val="32466E"/>
              </a:buClr>
              <a:buFont typeface="Arial" panose="020B0604020202020204" pitchFamily="34" charset="0"/>
              <a:buNone/>
              <a:defRPr sz="2000"/>
            </a:lvl1pPr>
            <a:lvl2pPr marL="446400" indent="-205200">
              <a:buClr>
                <a:srgbClr val="32466E"/>
              </a:buClr>
              <a:buFont typeface="Symbol" pitchFamily="2" charset="2"/>
              <a:buChar char="-"/>
              <a:defRPr/>
            </a:lvl2pPr>
            <a:lvl3pPr marL="687600" indent="-205200">
              <a:buClr>
                <a:srgbClr val="32466E"/>
              </a:buClr>
              <a:buFont typeface="Symbol" pitchFamily="2" charset="2"/>
              <a:buChar char="-"/>
              <a:defRPr/>
            </a:lvl3pPr>
            <a:lvl4pPr marL="928800" indent="-205200">
              <a:buClr>
                <a:srgbClr val="32466E"/>
              </a:buClr>
              <a:buFont typeface="Symbol" pitchFamily="2" charset="2"/>
              <a:buChar char="-"/>
              <a:defRPr/>
            </a:lvl4pPr>
            <a:lvl5pPr marL="2057400" indent="-228600">
              <a:buClr>
                <a:srgbClr val="32466E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 dirty="0"/>
              <a:t>Bild einfügen:</a:t>
            </a:r>
          </a:p>
          <a:p>
            <a:pPr lvl="0"/>
            <a:r>
              <a:rPr lang="de-DE" dirty="0"/>
              <a:t>Formoptionen &gt; Füllung &gt; Bild- oder Texturfüllung &gt; Bildquelle &gt; Einfügen …</a:t>
            </a:r>
            <a:br>
              <a:rPr lang="de-DE" dirty="0"/>
            </a:b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2466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in Form einpassen: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2466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Bildformat &gt; Zuschneiden &gt; Ausfüllen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2466E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43" name="Textplatzhalter 10">
            <a:extLst>
              <a:ext uri="{FF2B5EF4-FFF2-40B4-BE49-F238E27FC236}">
                <a16:creationId xmlns:a16="http://schemas.microsoft.com/office/drawing/2014/main" id="{521D8946-1ACC-C094-5097-7F6359AC87B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25861" y="5578422"/>
            <a:ext cx="3092739" cy="175372"/>
          </a:xfrm>
        </p:spPr>
        <p:txBody>
          <a:bodyPr anchor="t">
            <a:noAutofit/>
          </a:bodyPr>
          <a:lstStyle>
            <a:lvl1pPr marL="0" indent="0" algn="r">
              <a:buFontTx/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r">
              <a:buFontTx/>
              <a:buNone/>
              <a:defRPr sz="1200"/>
            </a:lvl2pPr>
            <a:lvl3pPr marL="914400" indent="0" algn="r">
              <a:buFontTx/>
              <a:buNone/>
              <a:defRPr sz="1200"/>
            </a:lvl3pPr>
            <a:lvl4pPr marL="1371600" indent="0" algn="r">
              <a:buFontTx/>
              <a:buNone/>
              <a:defRPr sz="1200"/>
            </a:lvl4pPr>
            <a:lvl5pPr marL="1828800" indent="0" algn="r">
              <a:buFontTx/>
              <a:buNone/>
              <a:defRPr sz="1200"/>
            </a:lvl5pPr>
          </a:lstStyle>
          <a:p>
            <a:pPr lvl="0"/>
            <a:r>
              <a:rPr lang="de-DE" dirty="0"/>
              <a:t>© </a:t>
            </a:r>
            <a:r>
              <a:rPr lang="de-DE" dirty="0" err="1"/>
              <a:t>Fotocredit</a:t>
            </a:r>
            <a:r>
              <a:rPr lang="de-DE" dirty="0"/>
              <a:t> bzw. Quelle für Grafik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76D89D5-F0F6-7E05-BC3E-1382A7B0E0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062" y="6367968"/>
            <a:ext cx="1180971" cy="298782"/>
          </a:xfrm>
          <a:prstGeom prst="rect">
            <a:avLst/>
          </a:prstGeom>
        </p:spPr>
      </p:pic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34893D54-8041-0019-CE77-ED17B8642C8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07635" y="1745396"/>
            <a:ext cx="5884364" cy="3797657"/>
          </a:xfrm>
          <a:custGeom>
            <a:avLst/>
            <a:gdLst>
              <a:gd name="connsiteX0" fmla="*/ 1898815 w 5884364"/>
              <a:gd name="connsiteY0" fmla="*/ 0 h 3797657"/>
              <a:gd name="connsiteX1" fmla="*/ 5884364 w 5884364"/>
              <a:gd name="connsiteY1" fmla="*/ 0 h 3797657"/>
              <a:gd name="connsiteX2" fmla="*/ 5884364 w 5884364"/>
              <a:gd name="connsiteY2" fmla="*/ 3797656 h 3797657"/>
              <a:gd name="connsiteX3" fmla="*/ 1898834 w 5884364"/>
              <a:gd name="connsiteY3" fmla="*/ 3797656 h 3797657"/>
              <a:gd name="connsiteX4" fmla="*/ 1898815 w 5884364"/>
              <a:gd name="connsiteY4" fmla="*/ 3797657 h 3797657"/>
              <a:gd name="connsiteX5" fmla="*/ 0 w 5884364"/>
              <a:gd name="connsiteY5" fmla="*/ 1898842 h 3797657"/>
              <a:gd name="connsiteX6" fmla="*/ 1898815 w 5884364"/>
              <a:gd name="connsiteY6" fmla="*/ 27 h 379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4364" h="3797657">
                <a:moveTo>
                  <a:pt x="1898815" y="0"/>
                </a:moveTo>
                <a:lnTo>
                  <a:pt x="5884364" y="0"/>
                </a:lnTo>
                <a:lnTo>
                  <a:pt x="5884364" y="3797656"/>
                </a:lnTo>
                <a:lnTo>
                  <a:pt x="1898834" y="3797656"/>
                </a:lnTo>
                <a:lnTo>
                  <a:pt x="1898815" y="3797657"/>
                </a:lnTo>
                <a:cubicBezTo>
                  <a:pt x="850128" y="3797657"/>
                  <a:pt x="0" y="2947529"/>
                  <a:pt x="0" y="1898842"/>
                </a:cubicBezTo>
                <a:cubicBezTo>
                  <a:pt x="0" y="850155"/>
                  <a:pt x="850128" y="27"/>
                  <a:pt x="1898815" y="2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pic>
        <p:nvPicPr>
          <p:cNvPr id="2" name="Grafik 1" descr="Ein Bild, das Schrift, Grafiken, Grafikdesign, Text enthält.&#10;&#10;Automatisch generierte Beschreibung">
            <a:extLst>
              <a:ext uri="{FF2B5EF4-FFF2-40B4-BE49-F238E27FC236}">
                <a16:creationId xmlns:a16="http://schemas.microsoft.com/office/drawing/2014/main" id="{264988C5-B771-6918-9A39-4B98FF086D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572" y="6292993"/>
            <a:ext cx="1180972" cy="40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4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Pers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48089D2-DB7C-E327-F64A-6B197857EB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1600" y="1745389"/>
            <a:ext cx="2363027" cy="3150702"/>
          </a:xfrm>
          <a:prstGeom prst="roundRect">
            <a:avLst>
              <a:gd name="adj" fmla="val 4980"/>
            </a:avLst>
          </a:prstGeo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7EDA9AD8-5A1F-FA09-3834-0A288BB7E1EA}"/>
              </a:ext>
            </a:extLst>
          </p:cNvPr>
          <p:cNvCxnSpPr>
            <a:cxnSpLocks/>
          </p:cNvCxnSpPr>
          <p:nvPr userDrawn="1"/>
        </p:nvCxnSpPr>
        <p:spPr>
          <a:xfrm>
            <a:off x="-283716" y="927644"/>
            <a:ext cx="768096" cy="0"/>
          </a:xfrm>
          <a:prstGeom prst="line">
            <a:avLst/>
          </a:prstGeom>
          <a:ln w="47625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el 1">
            <a:extLst>
              <a:ext uri="{FF2B5EF4-FFF2-40B4-BE49-F238E27FC236}">
                <a16:creationId xmlns:a16="http://schemas.microsoft.com/office/drawing/2014/main" id="{FF886A33-C272-EDC7-10A9-3ED130564E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3130" y="365768"/>
            <a:ext cx="10645740" cy="112375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400">
                <a:solidFill>
                  <a:srgbClr val="32466E"/>
                </a:solidFill>
              </a:defRPr>
            </a:lvl1pPr>
          </a:lstStyle>
          <a:p>
            <a:r>
              <a:rPr lang="de-DE" dirty="0"/>
              <a:t>Hier steht der Folientitel einzeilig </a:t>
            </a:r>
            <a:br>
              <a:rPr lang="de-DE" dirty="0"/>
            </a:br>
            <a:r>
              <a:rPr lang="de-DE" dirty="0"/>
              <a:t>oder zweizeilig</a:t>
            </a: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C8AF675C-F54E-6500-FF8F-315A2B6F1E3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426106" y="1745389"/>
            <a:ext cx="7994294" cy="4304213"/>
          </a:xfrm>
        </p:spPr>
        <p:txBody>
          <a:bodyPr/>
          <a:lstStyle>
            <a:lvl1pPr marL="0" indent="0">
              <a:buClr>
                <a:srgbClr val="32466E"/>
              </a:buClr>
              <a:buFont typeface="Arial" panose="020B0604020202020204" pitchFamily="34" charset="0"/>
              <a:buNone/>
              <a:defRPr/>
            </a:lvl1pPr>
            <a:lvl2pPr marL="446400" indent="-205200">
              <a:buClr>
                <a:srgbClr val="32466E"/>
              </a:buClr>
              <a:buFont typeface="Symbol" pitchFamily="2" charset="2"/>
              <a:buChar char="-"/>
              <a:defRPr/>
            </a:lvl2pPr>
            <a:lvl3pPr marL="687600" indent="-205200">
              <a:buClr>
                <a:srgbClr val="32466E"/>
              </a:buClr>
              <a:buFont typeface="Symbol" pitchFamily="2" charset="2"/>
              <a:buChar char="-"/>
              <a:defRPr/>
            </a:lvl3pPr>
            <a:lvl4pPr marL="928800" indent="-205200">
              <a:buClr>
                <a:srgbClr val="32466E"/>
              </a:buClr>
              <a:buFont typeface="Symbol" pitchFamily="2" charset="2"/>
              <a:buChar char="-"/>
              <a:defRPr/>
            </a:lvl4pPr>
            <a:lvl5pPr marL="2057400" indent="-228600">
              <a:buClr>
                <a:srgbClr val="32466E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 dirty="0"/>
              <a:t>Bild einfügen:</a:t>
            </a:r>
          </a:p>
          <a:p>
            <a:pPr lvl="0"/>
            <a:r>
              <a:rPr lang="de-DE" dirty="0"/>
              <a:t>Formoptionen &gt; Füllung &gt; Bild- oder Texturfüllung &gt; Bildquelle &gt; Einfügen …</a:t>
            </a:r>
            <a:br>
              <a:rPr lang="de-DE" dirty="0"/>
            </a:b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2466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in Form einpassen: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2466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Bildformat &gt; Zuschneiden &gt; Ausfüllen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2466E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39B385F-E4B8-B4F8-7E41-A1899E38DDB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-971702" y="3262036"/>
            <a:ext cx="3092739" cy="175372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r">
              <a:buFontTx/>
              <a:buNone/>
              <a:defRPr sz="1200"/>
            </a:lvl2pPr>
            <a:lvl3pPr marL="914400" indent="0" algn="r">
              <a:buFontTx/>
              <a:buNone/>
              <a:defRPr sz="1200"/>
            </a:lvl3pPr>
            <a:lvl4pPr marL="1371600" indent="0" algn="r">
              <a:buFontTx/>
              <a:buNone/>
              <a:defRPr sz="1200"/>
            </a:lvl4pPr>
            <a:lvl5pPr marL="1828800" indent="0" algn="r">
              <a:buFontTx/>
              <a:buNone/>
              <a:defRPr sz="1200"/>
            </a:lvl5pPr>
          </a:lstStyle>
          <a:p>
            <a:pPr lvl="0"/>
            <a:r>
              <a:rPr lang="de-DE" dirty="0"/>
              <a:t>© </a:t>
            </a:r>
            <a:r>
              <a:rPr lang="de-DE" dirty="0" err="1"/>
              <a:t>Fotocredit</a:t>
            </a:r>
            <a:r>
              <a:rPr lang="de-DE" dirty="0"/>
              <a:t> bzw. Quelle für Grafik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447B3746-9024-D98F-6E3E-4E8CCC3C00D4}"/>
              </a:ext>
            </a:extLst>
          </p:cNvPr>
          <p:cNvSpPr txBox="1">
            <a:spLocks/>
          </p:cNvSpPr>
          <p:nvPr userDrawn="1"/>
        </p:nvSpPr>
        <p:spPr>
          <a:xfrm>
            <a:off x="10909325" y="6334634"/>
            <a:ext cx="509546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rgbClr val="32466E">
                    <a:alpha val="80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DDAD29-9C84-4C30-AD8B-6C7813DB0CBB}" type="slidenum">
              <a:rPr lang="de-DE" sz="1000" smtClean="0"/>
              <a:pPr algn="r"/>
              <a:t>‹Nr.›</a:t>
            </a:fld>
            <a:endParaRPr lang="de-DE" sz="1000" dirty="0"/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CBE0FE50-502E-DF68-4140-8E694D042B79}"/>
              </a:ext>
            </a:extLst>
          </p:cNvPr>
          <p:cNvCxnSpPr>
            <a:cxnSpLocks/>
          </p:cNvCxnSpPr>
          <p:nvPr userDrawn="1"/>
        </p:nvCxnSpPr>
        <p:spPr>
          <a:xfrm>
            <a:off x="773400" y="6192125"/>
            <a:ext cx="10645200" cy="0"/>
          </a:xfrm>
          <a:prstGeom prst="line">
            <a:avLst/>
          </a:prstGeom>
          <a:ln w="9525" cap="rnd">
            <a:solidFill>
              <a:srgbClr val="32466E">
                <a:alpha val="18422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032808FE-F6DF-0811-F5A6-DB6F85ECEF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062" y="6367968"/>
            <a:ext cx="1180971" cy="298782"/>
          </a:xfrm>
          <a:prstGeom prst="rect">
            <a:avLst/>
          </a:prstGeom>
        </p:spPr>
      </p:pic>
      <p:pic>
        <p:nvPicPr>
          <p:cNvPr id="2" name="Grafik 1" descr="Ein Bild, das Schrift, Grafiken, Grafikdesign, Text enthält.&#10;&#10;Automatisch generierte Beschreibung">
            <a:extLst>
              <a:ext uri="{FF2B5EF4-FFF2-40B4-BE49-F238E27FC236}">
                <a16:creationId xmlns:a16="http://schemas.microsoft.com/office/drawing/2014/main" id="{EF132CFB-90BF-B27F-6EE5-3C4B2A52FB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572" y="6292993"/>
            <a:ext cx="1180972" cy="40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2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mit Fußzeil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C144A7A6-0CEB-F976-F0BE-78A6454A1F9B}"/>
              </a:ext>
            </a:extLst>
          </p:cNvPr>
          <p:cNvSpPr txBox="1">
            <a:spLocks/>
          </p:cNvSpPr>
          <p:nvPr userDrawn="1"/>
        </p:nvSpPr>
        <p:spPr>
          <a:xfrm>
            <a:off x="10909325" y="6334634"/>
            <a:ext cx="509546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rgbClr val="32466E">
                    <a:alpha val="80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DDAD29-9C84-4C30-AD8B-6C7813DB0CBB}" type="slidenum">
              <a:rPr lang="de-DE" sz="1000" smtClean="0"/>
              <a:pPr algn="r"/>
              <a:t>‹Nr.›</a:t>
            </a:fld>
            <a:endParaRPr lang="de-DE" sz="1000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2E2BE1DC-53E2-F380-9AFC-25CAA5B52018}"/>
              </a:ext>
            </a:extLst>
          </p:cNvPr>
          <p:cNvCxnSpPr>
            <a:cxnSpLocks/>
          </p:cNvCxnSpPr>
          <p:nvPr userDrawn="1"/>
        </p:nvCxnSpPr>
        <p:spPr>
          <a:xfrm>
            <a:off x="773400" y="6192125"/>
            <a:ext cx="10645200" cy="0"/>
          </a:xfrm>
          <a:prstGeom prst="line">
            <a:avLst/>
          </a:prstGeom>
          <a:ln w="9525" cap="rnd">
            <a:solidFill>
              <a:srgbClr val="32466E">
                <a:alpha val="18422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6D573BB1-27C8-930A-7AC6-0B0B69139B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062" y="6367968"/>
            <a:ext cx="1180971" cy="298782"/>
          </a:xfrm>
          <a:prstGeom prst="rect">
            <a:avLst/>
          </a:prstGeom>
        </p:spPr>
      </p:pic>
      <p:pic>
        <p:nvPicPr>
          <p:cNvPr id="2" name="Grafik 1" descr="Ein Bild, das Schrift, Grafiken, Grafikdesign, Text enthält.&#10;&#10;Automatisch generierte Beschreibung">
            <a:extLst>
              <a:ext uri="{FF2B5EF4-FFF2-40B4-BE49-F238E27FC236}">
                <a16:creationId xmlns:a16="http://schemas.microsoft.com/office/drawing/2014/main" id="{53FE57CB-72E8-5BAE-2678-62FA35A00F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572" y="6292993"/>
            <a:ext cx="1180972" cy="40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96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76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elfolie mit Co-Branding (flexibel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C199D1-A3ED-7141-900F-850277DE6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78218"/>
            <a:ext cx="5264150" cy="2852737"/>
          </a:xfrm>
          <a:prstGeom prst="rect">
            <a:avLst/>
          </a:prstGeom>
        </p:spPr>
        <p:txBody>
          <a:bodyPr anchor="b"/>
          <a:lstStyle>
            <a:lvl1pPr>
              <a:defRPr sz="40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E3E297B-D8FB-3C40-BCE8-D25DB29A37C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058701"/>
            <a:ext cx="6814456" cy="82731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Name</a:t>
            </a:r>
          </a:p>
          <a:p>
            <a:pPr lvl="0"/>
            <a:r>
              <a:rPr lang="de-DE" dirty="0"/>
              <a:t>Datum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735A5771-D9DD-174B-BAD4-977E2BE9EBF1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49" y="5003581"/>
            <a:ext cx="6814457" cy="26647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Titel der Veranstaltung (optional)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8461AD9-5096-1D41-AA45-D1ADB59467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01877" y="5680326"/>
            <a:ext cx="2976345" cy="54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48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mit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BEEE30-E729-CD45-8D57-FF609FB488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263996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/>
            </a:lvl1pPr>
          </a:lstStyle>
          <a:p>
            <a:r>
              <a:rPr lang="de-DE" dirty="0"/>
              <a:t>Titel des Vortrags/der Veranstaltung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5C0495-01B4-6542-A285-927622BA2A4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263996" cy="4351338"/>
          </a:xfrm>
        </p:spPr>
        <p:txBody>
          <a:bodyPr>
            <a:normAutofit/>
          </a:bodyPr>
          <a:lstStyle>
            <a:lvl1pPr marL="457200" indent="-457200">
              <a:lnSpc>
                <a:spcPct val="110000"/>
              </a:lnSpc>
              <a:spcBef>
                <a:spcPts val="1400"/>
              </a:spcBef>
              <a:buFont typeface="+mj-lt"/>
              <a:buAutoNum type="arabicPeriod"/>
              <a:defRPr sz="2400"/>
            </a:lvl1pPr>
            <a:lvl2pPr marL="800100" indent="-342900">
              <a:lnSpc>
                <a:spcPct val="110000"/>
              </a:lnSpc>
              <a:buFont typeface="+mj-lt"/>
              <a:buAutoNum type="arabicPeriod"/>
              <a:defRPr sz="2000"/>
            </a:lvl2pPr>
            <a:lvl3pPr marL="1257300" indent="-342900">
              <a:lnSpc>
                <a:spcPct val="110000"/>
              </a:lnSpc>
              <a:buFont typeface="+mj-lt"/>
              <a:buAutoNum type="arabicPeriod"/>
              <a:defRPr sz="1800"/>
            </a:lvl3pPr>
            <a:lvl4pPr marL="1714500" indent="-342900">
              <a:lnSpc>
                <a:spcPct val="110000"/>
              </a:lnSpc>
              <a:buFont typeface="+mj-lt"/>
              <a:buAutoNum type="arabicPeriod"/>
              <a:defRPr sz="1600"/>
            </a:lvl4pPr>
            <a:lvl5pPr marL="2171700" indent="-342900">
              <a:lnSpc>
                <a:spcPct val="110000"/>
              </a:lnSpc>
              <a:buFont typeface="+mj-lt"/>
              <a:buAutoNum type="arabicPeriod"/>
              <a:defRPr sz="1600"/>
            </a:lvl5pPr>
          </a:lstStyle>
          <a:p>
            <a:pPr lvl="0"/>
            <a:r>
              <a:rPr lang="de-DE" dirty="0"/>
              <a:t>Agenda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9D72DB8-BC80-6B45-B853-5A8C719C5B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539" r="47648"/>
          <a:stretch/>
        </p:blipFill>
        <p:spPr>
          <a:xfrm>
            <a:off x="9692106" y="0"/>
            <a:ext cx="2499894" cy="586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001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folie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BEEE30-E729-CD45-8D57-FF609FB48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5C0495-01B4-6542-A285-927622BA2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400"/>
              </a:spcBef>
              <a:defRPr sz="2000"/>
            </a:lvl1pPr>
            <a:lvl2pPr>
              <a:lnSpc>
                <a:spcPct val="110000"/>
              </a:lnSpc>
              <a:defRPr sz="1800"/>
            </a:lvl2pPr>
            <a:lvl3pPr>
              <a:lnSpc>
                <a:spcPct val="110000"/>
              </a:lnSpc>
              <a:defRPr sz="1600"/>
            </a:lvl3pPr>
            <a:lvl4pPr>
              <a:lnSpc>
                <a:spcPct val="110000"/>
              </a:lnSpc>
              <a:defRPr sz="1400"/>
            </a:lvl4pPr>
            <a:lvl5pPr>
              <a:lnSpc>
                <a:spcPct val="110000"/>
              </a:lnSpc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8570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folie mit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BEEE30-E729-CD45-8D57-FF609FB48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272623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5C0495-01B4-6542-A285-927622BA2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272623" cy="4351338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400"/>
              </a:spcBef>
              <a:defRPr sz="2000"/>
            </a:lvl1pPr>
            <a:lvl2pPr>
              <a:lnSpc>
                <a:spcPct val="110000"/>
              </a:lnSpc>
              <a:defRPr sz="1800"/>
            </a:lvl2pPr>
            <a:lvl3pPr>
              <a:lnSpc>
                <a:spcPct val="110000"/>
              </a:lnSpc>
              <a:defRPr sz="1600"/>
            </a:lvl3pPr>
            <a:lvl4pPr>
              <a:lnSpc>
                <a:spcPct val="110000"/>
              </a:lnSpc>
              <a:defRPr sz="1400"/>
            </a:lvl4pPr>
            <a:lvl5pPr>
              <a:lnSpc>
                <a:spcPct val="110000"/>
              </a:lnSpc>
              <a:defRPr sz="14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9D72DB8-BC80-6B45-B853-5A8C719C5B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539" r="47648"/>
          <a:stretch/>
        </p:blipFill>
        <p:spPr>
          <a:xfrm>
            <a:off x="9692106" y="0"/>
            <a:ext cx="2499894" cy="586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72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dunkel">
    <p:bg>
      <p:bgPr>
        <a:solidFill>
          <a:srgbClr val="3246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Screenshot, Schwarz, Dunkelheit, Schwarzweiß enthält.&#10;&#10;Automatisch generierte Beschreibung">
            <a:extLst>
              <a:ext uri="{FF2B5EF4-FFF2-40B4-BE49-F238E27FC236}">
                <a16:creationId xmlns:a16="http://schemas.microsoft.com/office/drawing/2014/main" id="{7FB60C9D-80A4-DE2B-21BE-CE66BAC659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Titel 1">
            <a:extLst>
              <a:ext uri="{FF2B5EF4-FFF2-40B4-BE49-F238E27FC236}">
                <a16:creationId xmlns:a16="http://schemas.microsoft.com/office/drawing/2014/main" id="{4634AF28-939D-F678-63BF-D82246D1C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63899"/>
            <a:ext cx="10515600" cy="1418889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Das ist der Titel von meinem Vortrag </a:t>
            </a:r>
            <a:br>
              <a:rPr lang="de-DE" dirty="0"/>
            </a:br>
            <a:r>
              <a:rPr lang="de-DE" dirty="0"/>
              <a:t>und hier steht die zweite Zeile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7A24CC74-2996-03BE-AC54-6F4B9A1E1146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31849" y="6400222"/>
            <a:ext cx="3008631" cy="321253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fld id="{BB86D9A8-5864-6745-962C-2BA838300CA3}" type="datetime4">
              <a:rPr lang="de-AT" smtClean="0"/>
              <a:t>29. Juli 2024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53E2253-552E-8DDC-D80B-B07FA9FDD6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5374" y="634200"/>
            <a:ext cx="2598352" cy="648000"/>
          </a:xfrm>
          <a:prstGeom prst="rect">
            <a:avLst/>
          </a:prstGeom>
        </p:spPr>
      </p:pic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9B7B6299-DB2A-8591-A01D-8E19334E7CF6}"/>
              </a:ext>
            </a:extLst>
          </p:cNvPr>
          <p:cNvCxnSpPr>
            <a:cxnSpLocks/>
          </p:cNvCxnSpPr>
          <p:nvPr userDrawn="1"/>
        </p:nvCxnSpPr>
        <p:spPr>
          <a:xfrm>
            <a:off x="954740" y="3695945"/>
            <a:ext cx="594000" cy="0"/>
          </a:xfrm>
          <a:prstGeom prst="line">
            <a:avLst/>
          </a:prstGeom>
          <a:ln w="4762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07212AE-6F19-C07D-536E-F2E82116C3BD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831849" y="3909103"/>
            <a:ext cx="7976485" cy="1308348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Vorname Nachname</a:t>
            </a:r>
          </a:p>
          <a:p>
            <a:r>
              <a:rPr lang="de-DE" dirty="0"/>
              <a:t>Veranstaltungstitel Platzhalter</a:t>
            </a:r>
          </a:p>
        </p:txBody>
      </p:sp>
    </p:spTree>
    <p:extLst>
      <p:ext uri="{BB962C8B-B14F-4D97-AF65-F5344CB8AC3E}">
        <p14:creationId xmlns:p14="http://schemas.microsoft.com/office/powerpoint/2010/main" val="46639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EEE8E335-C29C-E5A9-1FD4-3805D8DE8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3130" y="365768"/>
            <a:ext cx="10645740" cy="112375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400">
                <a:solidFill>
                  <a:srgbClr val="32466E"/>
                </a:solidFill>
              </a:defRPr>
            </a:lvl1pPr>
          </a:lstStyle>
          <a:p>
            <a:r>
              <a:rPr lang="de-DE" dirty="0"/>
              <a:t>Agenda</a:t>
            </a: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6A0792B4-63F5-D296-3ED9-44E1CF3F4C30}"/>
              </a:ext>
            </a:extLst>
          </p:cNvPr>
          <p:cNvCxnSpPr/>
          <p:nvPr userDrawn="1"/>
        </p:nvCxnSpPr>
        <p:spPr>
          <a:xfrm>
            <a:off x="-283716" y="927644"/>
            <a:ext cx="768096" cy="0"/>
          </a:xfrm>
          <a:prstGeom prst="line">
            <a:avLst/>
          </a:prstGeom>
          <a:ln w="47625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4EB5FDA1-80AF-22D2-CB4B-8568A1D79F98}"/>
              </a:ext>
            </a:extLst>
          </p:cNvPr>
          <p:cNvSpPr txBox="1">
            <a:spLocks/>
          </p:cNvSpPr>
          <p:nvPr userDrawn="1"/>
        </p:nvSpPr>
        <p:spPr>
          <a:xfrm>
            <a:off x="10909325" y="6334634"/>
            <a:ext cx="509546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rgbClr val="32466E">
                    <a:alpha val="80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DDAD29-9C84-4C30-AD8B-6C7813DB0CBB}" type="slidenum">
              <a:rPr lang="de-DE" sz="1000" smtClean="0"/>
              <a:pPr algn="r"/>
              <a:t>‹Nr.›</a:t>
            </a:fld>
            <a:endParaRPr lang="de-DE" sz="1000" dirty="0"/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FF6CAA43-BD3C-26B5-9732-27A2650F918E}"/>
              </a:ext>
            </a:extLst>
          </p:cNvPr>
          <p:cNvCxnSpPr>
            <a:cxnSpLocks/>
          </p:cNvCxnSpPr>
          <p:nvPr userDrawn="1"/>
        </p:nvCxnSpPr>
        <p:spPr>
          <a:xfrm>
            <a:off x="773400" y="6192125"/>
            <a:ext cx="10645200" cy="0"/>
          </a:xfrm>
          <a:prstGeom prst="line">
            <a:avLst/>
          </a:prstGeom>
          <a:ln w="9525" cap="rnd">
            <a:solidFill>
              <a:srgbClr val="32466E">
                <a:alpha val="18422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fik 1">
            <a:extLst>
              <a:ext uri="{FF2B5EF4-FFF2-40B4-BE49-F238E27FC236}">
                <a16:creationId xmlns:a16="http://schemas.microsoft.com/office/drawing/2014/main" id="{CF429A0E-DA36-7807-7007-CDED2825DD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062" y="6367968"/>
            <a:ext cx="1180971" cy="298782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8C6813A-C688-EA29-B8EC-1C0DEED0F0B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73130" y="1632028"/>
            <a:ext cx="10645200" cy="4417589"/>
          </a:xfrm>
        </p:spPr>
        <p:txBody>
          <a:bodyPr>
            <a:normAutofit/>
          </a:bodyPr>
          <a:lstStyle>
            <a:lvl1pPr marL="365125" indent="-365125">
              <a:buClr>
                <a:srgbClr val="32466E"/>
              </a:buClr>
              <a:buFont typeface="+mj-lt"/>
              <a:buAutoNum type="arabicPeriod"/>
              <a:tabLst/>
              <a:defRPr sz="2400"/>
            </a:lvl1pPr>
            <a:lvl2pPr marL="719138" indent="-358775">
              <a:buClr>
                <a:srgbClr val="32466E"/>
              </a:buClr>
              <a:buFont typeface="+mj-lt"/>
              <a:buAutoNum type="arabicPeriod"/>
              <a:tabLst/>
              <a:defRPr sz="2000"/>
            </a:lvl2pPr>
            <a:lvl3pPr marL="825300" indent="-342900">
              <a:buClr>
                <a:srgbClr val="32466E"/>
              </a:buClr>
              <a:buFont typeface="+mj-lt"/>
              <a:buAutoNum type="arabicPeriod"/>
              <a:defRPr sz="1600"/>
            </a:lvl3pPr>
            <a:lvl4pPr marL="1066500" indent="-342900">
              <a:buClr>
                <a:srgbClr val="32466E"/>
              </a:buClr>
              <a:buFont typeface="+mj-lt"/>
              <a:buAutoNum type="arabicPeriod"/>
              <a:defRPr sz="1400"/>
            </a:lvl4pPr>
            <a:lvl5pPr marL="2057400" indent="-228600">
              <a:buClr>
                <a:srgbClr val="32466E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de-DE" dirty="0"/>
              <a:t>Begrüßung </a:t>
            </a:r>
          </a:p>
          <a:p>
            <a:pPr lvl="1"/>
            <a:r>
              <a:rPr lang="de-DE" dirty="0"/>
              <a:t>Zweite Ebene</a:t>
            </a:r>
          </a:p>
          <a:p>
            <a:pPr lvl="0"/>
            <a:endParaRPr lang="de-DE" dirty="0"/>
          </a:p>
        </p:txBody>
      </p:sp>
      <p:pic>
        <p:nvPicPr>
          <p:cNvPr id="5" name="Grafik 4" descr="Ein Bild, das Schrift, Grafiken, Grafikdesign, Text enthält.&#10;&#10;Automatisch generierte Beschreibung">
            <a:extLst>
              <a:ext uri="{FF2B5EF4-FFF2-40B4-BE49-F238E27FC236}">
                <a16:creationId xmlns:a16="http://schemas.microsoft.com/office/drawing/2014/main" id="{6D7CBC6A-E7F8-682B-AEAD-4D9D29BB4D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572" y="6292993"/>
            <a:ext cx="1180972" cy="40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1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1">
            <a:extLst>
              <a:ext uri="{FF2B5EF4-FFF2-40B4-BE49-F238E27FC236}">
                <a16:creationId xmlns:a16="http://schemas.microsoft.com/office/drawing/2014/main" id="{0D0D41C7-AAB9-EECF-16F4-E3B13045D3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63899"/>
            <a:ext cx="10515600" cy="1418889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32466E"/>
                </a:solidFill>
              </a:defRPr>
            </a:lvl1pPr>
          </a:lstStyle>
          <a:p>
            <a:r>
              <a:rPr lang="de-DE" dirty="0"/>
              <a:t>Zwischentitel einzeilig oder</a:t>
            </a:r>
            <a:br>
              <a:rPr lang="de-DE" dirty="0"/>
            </a:br>
            <a:r>
              <a:rPr lang="de-DE" dirty="0"/>
              <a:t>zweizeilig</a:t>
            </a:r>
          </a:p>
        </p:txBody>
      </p:sp>
      <p:cxnSp>
        <p:nvCxnSpPr>
          <p:cNvPr id="2" name="Gerade Verbindung 1">
            <a:extLst>
              <a:ext uri="{FF2B5EF4-FFF2-40B4-BE49-F238E27FC236}">
                <a16:creationId xmlns:a16="http://schemas.microsoft.com/office/drawing/2014/main" id="{A58B153D-F0BF-1EB7-259D-EB1012962E6E}"/>
              </a:ext>
            </a:extLst>
          </p:cNvPr>
          <p:cNvCxnSpPr>
            <a:cxnSpLocks/>
          </p:cNvCxnSpPr>
          <p:nvPr userDrawn="1"/>
        </p:nvCxnSpPr>
        <p:spPr>
          <a:xfrm>
            <a:off x="954740" y="3695945"/>
            <a:ext cx="594000" cy="0"/>
          </a:xfrm>
          <a:prstGeom prst="line">
            <a:avLst/>
          </a:prstGeom>
          <a:ln w="47625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5560BA5-8508-8BA3-94D4-1CCF5FEC1136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831849" y="3909103"/>
            <a:ext cx="7976485" cy="1308348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rgbClr val="32466E"/>
                </a:solidFill>
              </a:defRPr>
            </a:lvl1pPr>
          </a:lstStyle>
          <a:p>
            <a:r>
              <a:rPr lang="de-AT" dirty="0"/>
              <a:t>Hier ist Platz für einen Untertitel einzeilig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E3678EE-9159-370E-E044-D95E25F545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062" y="6367968"/>
            <a:ext cx="1180971" cy="298782"/>
          </a:xfrm>
          <a:prstGeom prst="rect">
            <a:avLst/>
          </a:prstGeom>
        </p:spPr>
      </p:pic>
      <p:pic>
        <p:nvPicPr>
          <p:cNvPr id="3" name="Grafik 2" descr="Ein Bild, das Schrift, Grafiken, Grafikdesign, Text enthält.&#10;&#10;Automatisch generierte Beschreibung">
            <a:extLst>
              <a:ext uri="{FF2B5EF4-FFF2-40B4-BE49-F238E27FC236}">
                <a16:creationId xmlns:a16="http://schemas.microsoft.com/office/drawing/2014/main" id="{13C1CC91-0733-BA67-20F8-D89A1657CFA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572" y="6292993"/>
            <a:ext cx="1180972" cy="40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_dunkel">
    <p:bg>
      <p:bgPr>
        <a:solidFill>
          <a:srgbClr val="3246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Screenshot, Schwarz, Dunkelheit, Schwarzweiß enthält.&#10;&#10;Automatisch generierte Beschreibung">
            <a:extLst>
              <a:ext uri="{FF2B5EF4-FFF2-40B4-BE49-F238E27FC236}">
                <a16:creationId xmlns:a16="http://schemas.microsoft.com/office/drawing/2014/main" id="{52CD1BC3-7244-5C40-212C-C2B1996278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C32A6FE-DF93-FB1C-07B4-07949AD265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560" y="6373764"/>
            <a:ext cx="1160684" cy="289465"/>
          </a:xfrm>
          <a:prstGeom prst="rect">
            <a:avLst/>
          </a:prstGeom>
        </p:spPr>
      </p:pic>
      <p:sp>
        <p:nvSpPr>
          <p:cNvPr id="26" name="Titel 1">
            <a:extLst>
              <a:ext uri="{FF2B5EF4-FFF2-40B4-BE49-F238E27FC236}">
                <a16:creationId xmlns:a16="http://schemas.microsoft.com/office/drawing/2014/main" id="{0D0D41C7-AAB9-EECF-16F4-E3B13045D3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63899"/>
            <a:ext cx="10515600" cy="1418889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Zwischentitel einzeilig oder</a:t>
            </a:r>
            <a:br>
              <a:rPr lang="de-DE" dirty="0"/>
            </a:br>
            <a:r>
              <a:rPr lang="de-DE" dirty="0"/>
              <a:t>zweizeilig</a:t>
            </a:r>
          </a:p>
        </p:txBody>
      </p:sp>
      <p:cxnSp>
        <p:nvCxnSpPr>
          <p:cNvPr id="2" name="Gerade Verbindung 1">
            <a:extLst>
              <a:ext uri="{FF2B5EF4-FFF2-40B4-BE49-F238E27FC236}">
                <a16:creationId xmlns:a16="http://schemas.microsoft.com/office/drawing/2014/main" id="{B4645E73-E151-4201-319A-1F95EB1E5164}"/>
              </a:ext>
            </a:extLst>
          </p:cNvPr>
          <p:cNvCxnSpPr>
            <a:cxnSpLocks/>
          </p:cNvCxnSpPr>
          <p:nvPr userDrawn="1"/>
        </p:nvCxnSpPr>
        <p:spPr>
          <a:xfrm>
            <a:off x="954740" y="3695945"/>
            <a:ext cx="594000" cy="0"/>
          </a:xfrm>
          <a:prstGeom prst="line">
            <a:avLst/>
          </a:prstGeom>
          <a:ln w="4762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9E92D966-13C3-BCDA-569D-BF40329E645C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831849" y="3909103"/>
            <a:ext cx="7976485" cy="1308348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Hier ist Platz für einen Untertitel einzeilig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800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635575-A46F-023F-6FCE-5130B8303A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3130" y="365768"/>
            <a:ext cx="10645740" cy="112375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400">
                <a:solidFill>
                  <a:srgbClr val="32466E"/>
                </a:solidFill>
              </a:defRPr>
            </a:lvl1pPr>
          </a:lstStyle>
          <a:p>
            <a:r>
              <a:rPr lang="de-DE" dirty="0"/>
              <a:t>Hier steht der Folientitel einzeilig </a:t>
            </a:r>
            <a:br>
              <a:rPr lang="de-DE" dirty="0"/>
            </a:br>
            <a:r>
              <a:rPr lang="de-DE" dirty="0"/>
              <a:t>oder zweizeilig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CCED5DF-4C64-B6B2-1632-E779ACFA61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73130" y="1632028"/>
            <a:ext cx="10645200" cy="4417589"/>
          </a:xfrm>
        </p:spPr>
        <p:txBody>
          <a:bodyPr>
            <a:normAutofit/>
          </a:bodyPr>
          <a:lstStyle>
            <a:lvl1pPr marL="228600" indent="-195263">
              <a:buClr>
                <a:srgbClr val="32466E"/>
              </a:buClr>
              <a:buFont typeface="Arial" panose="020B0604020202020204" pitchFamily="34" charset="0"/>
              <a:buChar char="•"/>
              <a:tabLst/>
              <a:defRPr sz="2000"/>
            </a:lvl1pPr>
            <a:lvl2pPr marL="446088" indent="-195263">
              <a:buClr>
                <a:srgbClr val="32466E"/>
              </a:buClr>
              <a:buFont typeface="Symbol" pitchFamily="2" charset="2"/>
              <a:buChar char="-"/>
              <a:tabLst/>
              <a:defRPr sz="1800"/>
            </a:lvl2pPr>
            <a:lvl3pPr marL="687388" indent="-204788">
              <a:buClr>
                <a:srgbClr val="32466E"/>
              </a:buClr>
              <a:buFont typeface="Symbol" pitchFamily="2" charset="2"/>
              <a:buChar char="-"/>
              <a:tabLst/>
              <a:defRPr sz="1600"/>
            </a:lvl3pPr>
            <a:lvl4pPr marL="928688" indent="-204788">
              <a:buClr>
                <a:srgbClr val="32466E"/>
              </a:buClr>
              <a:buFont typeface="Symbol" pitchFamily="2" charset="2"/>
              <a:buChar char="-"/>
              <a:tabLst/>
              <a:defRPr sz="1400"/>
            </a:lvl4pPr>
            <a:lvl5pPr marL="2057400" indent="-228600">
              <a:buClr>
                <a:srgbClr val="32466E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cxnSp>
        <p:nvCxnSpPr>
          <p:cNvPr id="30" name="Gerade Verbindung 29">
            <a:extLst>
              <a:ext uri="{FF2B5EF4-FFF2-40B4-BE49-F238E27FC236}">
                <a16:creationId xmlns:a16="http://schemas.microsoft.com/office/drawing/2014/main" id="{5E5A9D79-9BD2-BAEA-C843-DF5ED54169E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-283716" y="927644"/>
            <a:ext cx="768096" cy="0"/>
          </a:xfrm>
          <a:prstGeom prst="line">
            <a:avLst/>
          </a:prstGeom>
          <a:ln w="47625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2083E504-F764-1373-92B0-D184A7DE9D47}"/>
              </a:ext>
            </a:extLst>
          </p:cNvPr>
          <p:cNvSpPr txBox="1">
            <a:spLocks/>
          </p:cNvSpPr>
          <p:nvPr userDrawn="1"/>
        </p:nvSpPr>
        <p:spPr>
          <a:xfrm>
            <a:off x="10909325" y="6334634"/>
            <a:ext cx="509546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rgbClr val="32466E">
                    <a:alpha val="80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DDAD29-9C84-4C30-AD8B-6C7813DB0CBB}" type="slidenum">
              <a:rPr lang="de-DE" sz="1000" smtClean="0"/>
              <a:pPr algn="r"/>
              <a:t>‹Nr.›</a:t>
            </a:fld>
            <a:endParaRPr lang="de-DE" sz="1000" dirty="0"/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E39BC4D4-7ED8-2A0E-C185-9CB02952AD9A}"/>
              </a:ext>
            </a:extLst>
          </p:cNvPr>
          <p:cNvCxnSpPr>
            <a:cxnSpLocks/>
          </p:cNvCxnSpPr>
          <p:nvPr userDrawn="1"/>
        </p:nvCxnSpPr>
        <p:spPr>
          <a:xfrm>
            <a:off x="773400" y="6192125"/>
            <a:ext cx="10645200" cy="0"/>
          </a:xfrm>
          <a:prstGeom prst="line">
            <a:avLst/>
          </a:prstGeom>
          <a:ln w="9525" cap="rnd">
            <a:solidFill>
              <a:srgbClr val="32466E">
                <a:alpha val="18422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5F0FEA12-9874-A2F6-CFA6-B7E379ACD8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062" y="6367968"/>
            <a:ext cx="1180971" cy="298782"/>
          </a:xfrm>
          <a:prstGeom prst="rect">
            <a:avLst/>
          </a:prstGeom>
        </p:spPr>
      </p:pic>
      <p:pic>
        <p:nvPicPr>
          <p:cNvPr id="4" name="Grafik 3" descr="Ein Bild, das Schrift, Grafiken, Grafikdesign, Text enthält.&#10;&#10;Automatisch generierte Beschreibung">
            <a:extLst>
              <a:ext uri="{FF2B5EF4-FFF2-40B4-BE49-F238E27FC236}">
                <a16:creationId xmlns:a16="http://schemas.microsoft.com/office/drawing/2014/main" id="{30EF7596-1C00-EEB2-1FF4-1A44C15EA5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572" y="6292993"/>
            <a:ext cx="1180972" cy="40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9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939A8E-8A2F-4B4B-3EB2-46174A7CB6E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73130" y="1630800"/>
            <a:ext cx="5244871" cy="4417200"/>
          </a:xfrm>
        </p:spPr>
        <p:txBody>
          <a:bodyPr/>
          <a:lstStyle>
            <a:lvl1pPr marL="0" indent="-205200">
              <a:buClr>
                <a:srgbClr val="32466E"/>
              </a:buClr>
              <a:buFont typeface="Arial" panose="020B0604020202020204" pitchFamily="34" charset="0"/>
              <a:buChar char="•"/>
              <a:defRPr/>
            </a:lvl1pPr>
            <a:lvl2pPr marL="446400" indent="-205200">
              <a:buClr>
                <a:srgbClr val="32466E"/>
              </a:buClr>
              <a:buFont typeface="Symbol" pitchFamily="2" charset="2"/>
              <a:buChar char="-"/>
              <a:defRPr/>
            </a:lvl2pPr>
            <a:lvl3pPr marL="687600" indent="-205200">
              <a:buClr>
                <a:srgbClr val="32466E"/>
              </a:buClr>
              <a:buFont typeface="Symbol" pitchFamily="2" charset="2"/>
              <a:buChar char="-"/>
              <a:defRPr/>
            </a:lvl3pPr>
            <a:lvl4pPr marL="928800" indent="-205200">
              <a:buClr>
                <a:srgbClr val="32466E"/>
              </a:buClr>
              <a:buFont typeface="Symbol" pitchFamily="2" charset="2"/>
              <a:buChar char="-"/>
              <a:defRPr/>
            </a:lvl4pPr>
            <a:lvl5pPr marL="2114550" indent="-285750">
              <a:buClr>
                <a:srgbClr val="32466E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FBD6AD3-F6C2-1148-9FF0-E3699C3D5C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4000" y="1630800"/>
            <a:ext cx="5246399" cy="4417200"/>
          </a:xfrm>
        </p:spPr>
        <p:txBody>
          <a:bodyPr/>
          <a:lstStyle>
            <a:lvl1pPr marL="0" indent="-205200">
              <a:buClr>
                <a:srgbClr val="32466E"/>
              </a:buClr>
              <a:buFont typeface="Arial" panose="020B0604020202020204" pitchFamily="34" charset="0"/>
              <a:buChar char="•"/>
              <a:defRPr/>
            </a:lvl1pPr>
            <a:lvl2pPr marL="446400" indent="-205200">
              <a:buClr>
                <a:srgbClr val="32466E"/>
              </a:buClr>
              <a:buFont typeface="Symbol" pitchFamily="2" charset="2"/>
              <a:buChar char="-"/>
              <a:defRPr/>
            </a:lvl2pPr>
            <a:lvl3pPr marL="687600" indent="-205200">
              <a:buClr>
                <a:srgbClr val="32466E"/>
              </a:buClr>
              <a:buFont typeface="Symbol" pitchFamily="2" charset="2"/>
              <a:buChar char="-"/>
              <a:defRPr/>
            </a:lvl3pPr>
            <a:lvl4pPr marL="928800" indent="-205200">
              <a:buClr>
                <a:srgbClr val="32466E"/>
              </a:buClr>
              <a:buFont typeface="Symbol" pitchFamily="2" charset="2"/>
              <a:buChar char="-"/>
              <a:defRPr/>
            </a:lvl4pPr>
            <a:lvl5pPr marL="2057400" indent="-228600">
              <a:buClr>
                <a:srgbClr val="32466E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AD80A00-11C7-A33A-1F50-62589C2CE966}"/>
              </a:ext>
            </a:extLst>
          </p:cNvPr>
          <p:cNvCxnSpPr>
            <a:cxnSpLocks/>
          </p:cNvCxnSpPr>
          <p:nvPr userDrawn="1"/>
        </p:nvCxnSpPr>
        <p:spPr>
          <a:xfrm>
            <a:off x="-283716" y="927644"/>
            <a:ext cx="768096" cy="0"/>
          </a:xfrm>
          <a:prstGeom prst="line">
            <a:avLst/>
          </a:prstGeom>
          <a:ln w="47625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el 1">
            <a:extLst>
              <a:ext uri="{FF2B5EF4-FFF2-40B4-BE49-F238E27FC236}">
                <a16:creationId xmlns:a16="http://schemas.microsoft.com/office/drawing/2014/main" id="{945A9FFE-4838-F3F3-6BE8-6BF061BAE5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3130" y="365768"/>
            <a:ext cx="10645740" cy="112375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400">
                <a:solidFill>
                  <a:srgbClr val="32466E"/>
                </a:solidFill>
              </a:defRPr>
            </a:lvl1pPr>
          </a:lstStyle>
          <a:p>
            <a:r>
              <a:rPr lang="de-DE" dirty="0"/>
              <a:t>Hier steht der Folientitel einzeilig </a:t>
            </a:r>
            <a:br>
              <a:rPr lang="de-DE" dirty="0"/>
            </a:br>
            <a:r>
              <a:rPr lang="de-DE" dirty="0"/>
              <a:t>oder zweizeilig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EAB256D5-DE20-65A4-AE7D-670E97DC2C53}"/>
              </a:ext>
            </a:extLst>
          </p:cNvPr>
          <p:cNvSpPr txBox="1">
            <a:spLocks/>
          </p:cNvSpPr>
          <p:nvPr userDrawn="1"/>
        </p:nvSpPr>
        <p:spPr>
          <a:xfrm>
            <a:off x="10909325" y="6334634"/>
            <a:ext cx="509546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rgbClr val="32466E">
                    <a:alpha val="80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DDAD29-9C84-4C30-AD8B-6C7813DB0CBB}" type="slidenum">
              <a:rPr lang="de-DE" sz="1000" smtClean="0"/>
              <a:pPr algn="r"/>
              <a:t>‹Nr.›</a:t>
            </a:fld>
            <a:endParaRPr lang="de-DE" sz="1000" dirty="0"/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13859038-7276-70BB-DA83-548EF3CF6203}"/>
              </a:ext>
            </a:extLst>
          </p:cNvPr>
          <p:cNvCxnSpPr>
            <a:cxnSpLocks/>
          </p:cNvCxnSpPr>
          <p:nvPr userDrawn="1"/>
        </p:nvCxnSpPr>
        <p:spPr>
          <a:xfrm>
            <a:off x="773400" y="6192125"/>
            <a:ext cx="10645200" cy="0"/>
          </a:xfrm>
          <a:prstGeom prst="line">
            <a:avLst/>
          </a:prstGeom>
          <a:ln w="9525" cap="rnd">
            <a:solidFill>
              <a:srgbClr val="32466E">
                <a:alpha val="18422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8E2A424B-605B-0293-AAAC-0DBFDFC0D5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062" y="6367968"/>
            <a:ext cx="1180971" cy="298782"/>
          </a:xfrm>
          <a:prstGeom prst="rect">
            <a:avLst/>
          </a:prstGeom>
        </p:spPr>
      </p:pic>
      <p:pic>
        <p:nvPicPr>
          <p:cNvPr id="2" name="Grafik 1" descr="Ein Bild, das Schrift, Grafiken, Grafikdesign, Text enthält.&#10;&#10;Automatisch generierte Beschreibung">
            <a:extLst>
              <a:ext uri="{FF2B5EF4-FFF2-40B4-BE49-F238E27FC236}">
                <a16:creationId xmlns:a16="http://schemas.microsoft.com/office/drawing/2014/main" id="{A7E69933-6FB1-2C5D-439A-90D5B51943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572" y="6292993"/>
            <a:ext cx="1180972" cy="40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5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Fußzeil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0F6C2E26-BC7F-2BE4-C87E-C13BC1D5CAC7}"/>
              </a:ext>
            </a:extLst>
          </p:cNvPr>
          <p:cNvSpPr txBox="1">
            <a:spLocks/>
          </p:cNvSpPr>
          <p:nvPr userDrawn="1"/>
        </p:nvSpPr>
        <p:spPr>
          <a:xfrm>
            <a:off x="10909325" y="6334634"/>
            <a:ext cx="509546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rgbClr val="32466E">
                    <a:alpha val="80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DDAD29-9C84-4C30-AD8B-6C7813DB0CBB}" type="slidenum">
              <a:rPr lang="de-DE" sz="1000" smtClean="0"/>
              <a:pPr algn="r"/>
              <a:t>‹Nr.›</a:t>
            </a:fld>
            <a:endParaRPr lang="de-DE" sz="1000" dirty="0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CEBAD28D-ED4F-5697-5B06-B5B2FA9BC29F}"/>
              </a:ext>
            </a:extLst>
          </p:cNvPr>
          <p:cNvCxnSpPr>
            <a:cxnSpLocks/>
          </p:cNvCxnSpPr>
          <p:nvPr userDrawn="1"/>
        </p:nvCxnSpPr>
        <p:spPr>
          <a:xfrm>
            <a:off x="773400" y="6192125"/>
            <a:ext cx="10645200" cy="0"/>
          </a:xfrm>
          <a:prstGeom prst="line">
            <a:avLst/>
          </a:prstGeom>
          <a:ln w="9525" cap="rnd">
            <a:solidFill>
              <a:srgbClr val="32466E">
                <a:alpha val="18422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5A8BF6DA-C81A-19ED-9B4C-4BCDFEB5DE28}"/>
              </a:ext>
            </a:extLst>
          </p:cNvPr>
          <p:cNvCxnSpPr>
            <a:cxnSpLocks/>
          </p:cNvCxnSpPr>
          <p:nvPr userDrawn="1"/>
        </p:nvCxnSpPr>
        <p:spPr>
          <a:xfrm>
            <a:off x="-283716" y="927644"/>
            <a:ext cx="768096" cy="0"/>
          </a:xfrm>
          <a:prstGeom prst="line">
            <a:avLst/>
          </a:prstGeom>
          <a:ln w="47625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el 1">
            <a:extLst>
              <a:ext uri="{FF2B5EF4-FFF2-40B4-BE49-F238E27FC236}">
                <a16:creationId xmlns:a16="http://schemas.microsoft.com/office/drawing/2014/main" id="{0B5C7302-37C7-4D4D-C8DC-37B33132FD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3130" y="365768"/>
            <a:ext cx="10645740" cy="112375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400">
                <a:solidFill>
                  <a:srgbClr val="32466E"/>
                </a:solidFill>
              </a:defRPr>
            </a:lvl1pPr>
          </a:lstStyle>
          <a:p>
            <a:r>
              <a:rPr lang="de-DE" dirty="0"/>
              <a:t>Hier steht der Folientitel einzeilig </a:t>
            </a:r>
            <a:br>
              <a:rPr lang="de-DE" dirty="0"/>
            </a:br>
            <a:r>
              <a:rPr lang="de-DE" dirty="0"/>
              <a:t>oder zweizeilig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3870391-E06F-A35E-B82F-D9DD2D2D4F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062" y="6367968"/>
            <a:ext cx="1180971" cy="298782"/>
          </a:xfrm>
          <a:prstGeom prst="rect">
            <a:avLst/>
          </a:prstGeom>
        </p:spPr>
      </p:pic>
      <p:pic>
        <p:nvPicPr>
          <p:cNvPr id="2" name="Grafik 1" descr="Ein Bild, das Schrift, Grafiken, Grafikdesign, Text enthält.&#10;&#10;Automatisch generierte Beschreibung">
            <a:extLst>
              <a:ext uri="{FF2B5EF4-FFF2-40B4-BE49-F238E27FC236}">
                <a16:creationId xmlns:a16="http://schemas.microsoft.com/office/drawing/2014/main" id="{D1B6951F-BCDD-C75D-3B18-BC018BE02DD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572" y="6292993"/>
            <a:ext cx="1180972" cy="40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9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_links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66193DA0-12BA-B281-5815-37E51D87B7BD}"/>
              </a:ext>
            </a:extLst>
          </p:cNvPr>
          <p:cNvCxnSpPr>
            <a:cxnSpLocks/>
          </p:cNvCxnSpPr>
          <p:nvPr userDrawn="1"/>
        </p:nvCxnSpPr>
        <p:spPr>
          <a:xfrm>
            <a:off x="-283716" y="927644"/>
            <a:ext cx="768096" cy="0"/>
          </a:xfrm>
          <a:prstGeom prst="line">
            <a:avLst/>
          </a:prstGeom>
          <a:ln w="47625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el 1">
            <a:extLst>
              <a:ext uri="{FF2B5EF4-FFF2-40B4-BE49-F238E27FC236}">
                <a16:creationId xmlns:a16="http://schemas.microsoft.com/office/drawing/2014/main" id="{98FC5539-E23C-9067-8B80-D6C094731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3130" y="365768"/>
            <a:ext cx="10645740" cy="112375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400">
                <a:solidFill>
                  <a:srgbClr val="32466E"/>
                </a:solidFill>
              </a:defRPr>
            </a:lvl1pPr>
          </a:lstStyle>
          <a:p>
            <a:r>
              <a:rPr lang="de-DE" dirty="0"/>
              <a:t>Hier steht der Folientitel einzeilig </a:t>
            </a:r>
            <a:br>
              <a:rPr lang="de-DE" dirty="0"/>
            </a:br>
            <a:r>
              <a:rPr lang="de-DE" dirty="0"/>
              <a:t>oder zweizeilig</a:t>
            </a:r>
          </a:p>
        </p:txBody>
      </p:sp>
      <p:sp>
        <p:nvSpPr>
          <p:cNvPr id="30" name="Foliennummernplatzhalter 5">
            <a:extLst>
              <a:ext uri="{FF2B5EF4-FFF2-40B4-BE49-F238E27FC236}">
                <a16:creationId xmlns:a16="http://schemas.microsoft.com/office/drawing/2014/main" id="{4C56EF91-F1EE-07AD-2D0A-C5BF1764CA51}"/>
              </a:ext>
            </a:extLst>
          </p:cNvPr>
          <p:cNvSpPr txBox="1">
            <a:spLocks/>
          </p:cNvSpPr>
          <p:nvPr userDrawn="1"/>
        </p:nvSpPr>
        <p:spPr>
          <a:xfrm>
            <a:off x="10909325" y="6334634"/>
            <a:ext cx="509546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rgbClr val="32466E">
                    <a:alpha val="80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DDAD29-9C84-4C30-AD8B-6C7813DB0CBB}" type="slidenum">
              <a:rPr lang="de-DE" sz="1000" smtClean="0"/>
              <a:pPr algn="r"/>
              <a:t>‹Nr.›</a:t>
            </a:fld>
            <a:endParaRPr lang="de-DE" sz="1000" dirty="0"/>
          </a:p>
        </p:txBody>
      </p:sp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DA60EAE5-AFC3-BC1B-C4D7-5AB5C153DA0E}"/>
              </a:ext>
            </a:extLst>
          </p:cNvPr>
          <p:cNvCxnSpPr>
            <a:cxnSpLocks/>
          </p:cNvCxnSpPr>
          <p:nvPr userDrawn="1"/>
        </p:nvCxnSpPr>
        <p:spPr>
          <a:xfrm>
            <a:off x="773400" y="6192125"/>
            <a:ext cx="10645200" cy="0"/>
          </a:xfrm>
          <a:prstGeom prst="line">
            <a:avLst/>
          </a:prstGeom>
          <a:ln w="9525" cap="rnd">
            <a:solidFill>
              <a:srgbClr val="32466E">
                <a:alpha val="18422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Bildplatzhalter 40">
            <a:extLst>
              <a:ext uri="{FF2B5EF4-FFF2-40B4-BE49-F238E27FC236}">
                <a16:creationId xmlns:a16="http://schemas.microsoft.com/office/drawing/2014/main" id="{1238FF9C-858E-6271-90C1-FD14AF98A8B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0" y="1745390"/>
            <a:ext cx="5885727" cy="3797662"/>
          </a:xfrm>
          <a:custGeom>
            <a:avLst/>
            <a:gdLst>
              <a:gd name="connsiteX0" fmla="*/ 0 w 5885727"/>
              <a:gd name="connsiteY0" fmla="*/ 0 h 3797662"/>
              <a:gd name="connsiteX1" fmla="*/ 3923818 w 5885727"/>
              <a:gd name="connsiteY1" fmla="*/ 0 h 3797662"/>
              <a:gd name="connsiteX2" fmla="*/ 5885727 w 5885727"/>
              <a:gd name="connsiteY2" fmla="*/ 1898831 h 3797662"/>
              <a:gd name="connsiteX3" fmla="*/ 3923818 w 5885727"/>
              <a:gd name="connsiteY3" fmla="*/ 3797662 h 3797662"/>
              <a:gd name="connsiteX4" fmla="*/ 0 w 5885727"/>
              <a:gd name="connsiteY4" fmla="*/ 3797662 h 3797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5727" h="3797662">
                <a:moveTo>
                  <a:pt x="0" y="0"/>
                </a:moveTo>
                <a:lnTo>
                  <a:pt x="3923818" y="0"/>
                </a:lnTo>
                <a:cubicBezTo>
                  <a:pt x="5007350" y="0"/>
                  <a:pt x="5885727" y="850136"/>
                  <a:pt x="5885727" y="1898831"/>
                </a:cubicBezTo>
                <a:cubicBezTo>
                  <a:pt x="5885727" y="2947526"/>
                  <a:pt x="5007350" y="3797662"/>
                  <a:pt x="3923818" y="3797662"/>
                </a:cubicBezTo>
                <a:lnTo>
                  <a:pt x="0" y="3797662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2" name="Inhaltsplatzhalter 3">
            <a:extLst>
              <a:ext uri="{FF2B5EF4-FFF2-40B4-BE49-F238E27FC236}">
                <a16:creationId xmlns:a16="http://schemas.microsoft.com/office/drawing/2014/main" id="{F5A87B07-17A8-EF60-460F-27C7B51AAE1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4000" y="1745389"/>
            <a:ext cx="5246399" cy="4304213"/>
          </a:xfrm>
        </p:spPr>
        <p:txBody>
          <a:bodyPr>
            <a:normAutofit/>
          </a:bodyPr>
          <a:lstStyle>
            <a:lvl1pPr marL="0" indent="0">
              <a:buClr>
                <a:srgbClr val="32466E"/>
              </a:buClr>
              <a:buFont typeface="Arial" panose="020B0604020202020204" pitchFamily="34" charset="0"/>
              <a:buNone/>
              <a:defRPr sz="2000"/>
            </a:lvl1pPr>
            <a:lvl2pPr marL="446400" indent="-205200">
              <a:buClr>
                <a:srgbClr val="32466E"/>
              </a:buClr>
              <a:buFont typeface="Symbol" pitchFamily="2" charset="2"/>
              <a:buChar char="-"/>
              <a:defRPr/>
            </a:lvl2pPr>
            <a:lvl3pPr marL="687600" indent="-205200">
              <a:buClr>
                <a:srgbClr val="32466E"/>
              </a:buClr>
              <a:buFont typeface="Symbol" pitchFamily="2" charset="2"/>
              <a:buChar char="-"/>
              <a:defRPr/>
            </a:lvl3pPr>
            <a:lvl4pPr marL="928800" indent="-205200">
              <a:buClr>
                <a:srgbClr val="32466E"/>
              </a:buClr>
              <a:buFont typeface="Symbol" pitchFamily="2" charset="2"/>
              <a:buChar char="-"/>
              <a:defRPr/>
            </a:lvl4pPr>
            <a:lvl5pPr marL="2057400" indent="-228600">
              <a:buClr>
                <a:srgbClr val="32466E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 dirty="0"/>
              <a:t>Bild einfügen:</a:t>
            </a:r>
          </a:p>
          <a:p>
            <a:pPr lvl="0"/>
            <a:r>
              <a:rPr lang="de-DE" dirty="0"/>
              <a:t>Formoptionen &gt; Füllung &gt; Bild- oder Texturfüllung &gt; Bildquelle &gt; Einfügen …</a:t>
            </a:r>
            <a:br>
              <a:rPr lang="de-DE" dirty="0"/>
            </a:b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2466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in Form einpassen: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2466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Bildformat &gt; Zuschneiden &gt; Ausfüllen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2466E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43" name="Textplatzhalter 10">
            <a:extLst>
              <a:ext uri="{FF2B5EF4-FFF2-40B4-BE49-F238E27FC236}">
                <a16:creationId xmlns:a16="http://schemas.microsoft.com/office/drawing/2014/main" id="{521D8946-1ACC-C094-5097-7F6359AC87B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1601" y="5578422"/>
            <a:ext cx="3092739" cy="175372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r">
              <a:buFontTx/>
              <a:buNone/>
              <a:defRPr sz="1200"/>
            </a:lvl2pPr>
            <a:lvl3pPr marL="914400" indent="0" algn="r">
              <a:buFontTx/>
              <a:buNone/>
              <a:defRPr sz="1200"/>
            </a:lvl3pPr>
            <a:lvl4pPr marL="1371600" indent="0" algn="r">
              <a:buFontTx/>
              <a:buNone/>
              <a:defRPr sz="1200"/>
            </a:lvl4pPr>
            <a:lvl5pPr marL="1828800" indent="0" algn="r">
              <a:buFontTx/>
              <a:buNone/>
              <a:defRPr sz="1200"/>
            </a:lvl5pPr>
          </a:lstStyle>
          <a:p>
            <a:pPr lvl="0"/>
            <a:r>
              <a:rPr lang="de-DE" dirty="0"/>
              <a:t>© </a:t>
            </a:r>
            <a:r>
              <a:rPr lang="de-DE" dirty="0" err="1"/>
              <a:t>Fotocredit</a:t>
            </a:r>
            <a:r>
              <a:rPr lang="de-DE" dirty="0"/>
              <a:t> bzw. Quelle für Grafik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A96BF89-A525-59F3-E7F3-43B2832E82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062" y="6367968"/>
            <a:ext cx="1180971" cy="298782"/>
          </a:xfrm>
          <a:prstGeom prst="rect">
            <a:avLst/>
          </a:prstGeom>
        </p:spPr>
      </p:pic>
      <p:pic>
        <p:nvPicPr>
          <p:cNvPr id="2" name="Grafik 1" descr="Ein Bild, das Schrift, Grafiken, Grafikdesign, Text enthält.&#10;&#10;Automatisch generierte Beschreibung">
            <a:extLst>
              <a:ext uri="{FF2B5EF4-FFF2-40B4-BE49-F238E27FC236}">
                <a16:creationId xmlns:a16="http://schemas.microsoft.com/office/drawing/2014/main" id="{D17A2909-ED3C-2D87-1D9D-DB83C8EE31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572" y="6292993"/>
            <a:ext cx="1180972" cy="40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8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378A4C9-6BF9-28D0-071A-2FA66CD39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4F40171-C1BB-33C9-07D4-96562F26F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742310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1" r:id="rId3"/>
    <p:sldLayoutId id="2147483651" r:id="rId4"/>
    <p:sldLayoutId id="2147483664" r:id="rId5"/>
    <p:sldLayoutId id="2147483650" r:id="rId6"/>
    <p:sldLayoutId id="2147483652" r:id="rId7"/>
    <p:sldLayoutId id="2147483654" r:id="rId8"/>
    <p:sldLayoutId id="2147483659" r:id="rId9"/>
    <p:sldLayoutId id="2147483666" r:id="rId10"/>
    <p:sldLayoutId id="2147483660" r:id="rId11"/>
    <p:sldLayoutId id="2147483655" r:id="rId12"/>
    <p:sldLayoutId id="2147483658" r:id="rId13"/>
    <p:sldLayoutId id="2147483667" r:id="rId14"/>
    <p:sldLayoutId id="2147483668" r:id="rId15"/>
    <p:sldLayoutId id="2147483669" r:id="rId16"/>
    <p:sldLayoutId id="2147483670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rgbClr val="32466E"/>
          </a:solidFill>
          <a:latin typeface="Segoe UI Semibold" panose="020B0502040204020203" pitchFamily="34" charset="0"/>
          <a:ea typeface="+mj-ea"/>
          <a:cs typeface="Segoe UI Semibold" panose="020B0502040204020203" pitchFamily="34" charset="0"/>
        </a:defRPr>
      </a:lvl1pPr>
    </p:titleStyle>
    <p:bodyStyle>
      <a:lvl1pPr marL="0" indent="-205200" algn="l" defTabSz="914400" rtl="0" eaLnBrk="1" latinLnBrk="0" hangingPunct="1">
        <a:lnSpc>
          <a:spcPct val="100000"/>
        </a:lnSpc>
        <a:spcBef>
          <a:spcPts val="1000"/>
        </a:spcBef>
        <a:buClr>
          <a:srgbClr val="32466E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446400" indent="-205200" algn="l" defTabSz="914400" rtl="0" eaLnBrk="1" latinLnBrk="0" hangingPunct="1">
        <a:lnSpc>
          <a:spcPct val="100000"/>
        </a:lnSpc>
        <a:spcBef>
          <a:spcPts val="500"/>
        </a:spcBef>
        <a:buClr>
          <a:srgbClr val="32466E"/>
        </a:buClr>
        <a:buFont typeface="Symbol" pitchFamily="2" charset="2"/>
        <a:buChar char="-"/>
        <a:defRPr sz="1800" b="0" i="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687600" indent="-205200" algn="l" defTabSz="914400" rtl="0" eaLnBrk="1" latinLnBrk="0" hangingPunct="1">
        <a:lnSpc>
          <a:spcPct val="100000"/>
        </a:lnSpc>
        <a:spcBef>
          <a:spcPts val="500"/>
        </a:spcBef>
        <a:buClr>
          <a:srgbClr val="32466E"/>
        </a:buClr>
        <a:buFont typeface="Symbol" pitchFamily="2" charset="2"/>
        <a:buChar char="-"/>
        <a:defRPr sz="1600" b="0" i="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928800" indent="-205200" algn="l" defTabSz="914400" rtl="0" eaLnBrk="1" latinLnBrk="0" hangingPunct="1">
        <a:lnSpc>
          <a:spcPct val="100000"/>
        </a:lnSpc>
        <a:spcBef>
          <a:spcPts val="500"/>
        </a:spcBef>
        <a:buClr>
          <a:srgbClr val="32466E"/>
        </a:buClr>
        <a:buFont typeface="Symbol" pitchFamily="2" charset="2"/>
        <a:buChar char="-"/>
        <a:defRPr sz="1400" b="0" i="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1170000" indent="-205200" algn="l" defTabSz="914400" rtl="0" eaLnBrk="1" latinLnBrk="0" hangingPunct="1">
        <a:lnSpc>
          <a:spcPct val="100000"/>
        </a:lnSpc>
        <a:spcBef>
          <a:spcPts val="500"/>
        </a:spcBef>
        <a:buClr>
          <a:srgbClr val="32466E"/>
        </a:buClr>
        <a:buFont typeface="Symbol" pitchFamily="2" charset="2"/>
        <a:buChar char="-"/>
        <a:defRPr sz="1200" b="0" i="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eg"/><Relationship Id="rId9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ellowseptember.at/" TargetMode="External"/><Relationship Id="rId2" Type="http://schemas.openxmlformats.org/officeDocument/2006/relationships/hyperlink" Target="https://gulurseptember.is/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kriseninterventionszentrum.at/wp-content/uploads/2025/04/Leitfaden-zur-Berichterstattung-ueber-Suizid_2025.pdf" TargetMode="External"/><Relationship Id="rId2" Type="http://schemas.openxmlformats.org/officeDocument/2006/relationships/hyperlink" Target="https://wohlfuehl-pool.at/kernbotschaften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stigma-frei.at/wordpress/wp-content/uploads/2021/09/Empfehlungen-final.pdf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68B460-28AC-B847-B62C-08EEF043A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Yellow September – Awareness Monat </a:t>
            </a:r>
            <a:r>
              <a:rPr lang="de-DE"/>
              <a:t>und Dachmarke – Bilanz 2025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0AF3B54-F46F-1B43-B1EC-A108C2DC360E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de-DE" dirty="0"/>
              <a:t>Alexander Grabenhofer-Eggerth</a:t>
            </a:r>
          </a:p>
          <a:p>
            <a:r>
              <a:rPr lang="de-DE" dirty="0"/>
              <a:t>23. Oktober 2025</a:t>
            </a:r>
          </a:p>
          <a:p>
            <a:r>
              <a:rPr lang="de-DE"/>
              <a:t>Tag der psychischen Gesundheit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FC0B5F9-BAC2-244A-AB04-2C8DE8F06406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396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Gebäude, Text, Schild, Im Haus enthält.&#10;&#10;KI-generierte Inhalte können fehlerhaft sein.">
            <a:extLst>
              <a:ext uri="{FF2B5EF4-FFF2-40B4-BE49-F238E27FC236}">
                <a16:creationId xmlns:a16="http://schemas.microsoft.com/office/drawing/2014/main" id="{CFAE6272-BBED-830A-85B0-4DFB4E50C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175" y="-161906"/>
            <a:ext cx="4183464" cy="3137598"/>
          </a:xfrm>
          <a:prstGeom prst="rect">
            <a:avLst/>
          </a:prstGeom>
        </p:spPr>
      </p:pic>
      <p:pic>
        <p:nvPicPr>
          <p:cNvPr id="13" name="Grafik 12" descr="Ein Bild, das Motorrad, draußen, Gebäude, Fahrzeug enthält.&#10;&#10;KI-generierte Inhalte können fehlerhaft sein.">
            <a:extLst>
              <a:ext uri="{FF2B5EF4-FFF2-40B4-BE49-F238E27FC236}">
                <a16:creationId xmlns:a16="http://schemas.microsoft.com/office/drawing/2014/main" id="{8AE9E26A-C78D-9E63-75AC-F2B81BAFC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504" y="319812"/>
            <a:ext cx="3798870" cy="284915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AF7BE62-0399-FE28-46C3-1118126B3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43" y="285380"/>
            <a:ext cx="3453409" cy="3553089"/>
          </a:xfrm>
        </p:spPr>
        <p:txBody>
          <a:bodyPr/>
          <a:lstStyle/>
          <a:p>
            <a:r>
              <a:rPr lang="de-DE" dirty="0"/>
              <a:t>27 Veranstaltungen in ganz Österreich</a:t>
            </a:r>
          </a:p>
        </p:txBody>
      </p:sp>
      <p:pic>
        <p:nvPicPr>
          <p:cNvPr id="11" name="Grafik 10" descr="Ein Bild, das Gebäude, draußen, Gewerbegebäude, Metropolregion enthält.&#10;&#10;KI-generierte Inhalte können fehlerhaft sein.">
            <a:extLst>
              <a:ext uri="{FF2B5EF4-FFF2-40B4-BE49-F238E27FC236}">
                <a16:creationId xmlns:a16="http://schemas.microsoft.com/office/drawing/2014/main" id="{8ED8E137-8345-BDC8-DD53-F8601605B1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19" y="4104251"/>
            <a:ext cx="3981972" cy="1859581"/>
          </a:xfrm>
          <a:prstGeom prst="rect">
            <a:avLst/>
          </a:prstGeom>
        </p:spPr>
      </p:pic>
      <p:pic>
        <p:nvPicPr>
          <p:cNvPr id="5" name="Inhaltsplatzhalter 4" descr="Ein Bild, das Kleidung, Person, Lächeln, Menschliches Gesicht enthält.&#10;&#10;KI-generierte Inhalte können fehlerhaft sein.">
            <a:extLst>
              <a:ext uri="{FF2B5EF4-FFF2-40B4-BE49-F238E27FC236}">
                <a16:creationId xmlns:a16="http://schemas.microsoft.com/office/drawing/2014/main" id="{D5E5AE92-4EE9-5BEA-D650-B31198E2F1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37" y="-337279"/>
            <a:ext cx="2273053" cy="3030738"/>
          </a:xfrm>
        </p:spPr>
      </p:pic>
      <p:pic>
        <p:nvPicPr>
          <p:cNvPr id="15" name="Grafik 14" descr="Ein Bild, das Kleidung, Person, Lächeln, Menschliches Gesicht enthält.&#10;&#10;KI-generierte Inhalte können fehlerhaft sein.">
            <a:extLst>
              <a:ext uri="{FF2B5EF4-FFF2-40B4-BE49-F238E27FC236}">
                <a16:creationId xmlns:a16="http://schemas.microsoft.com/office/drawing/2014/main" id="{F72C4C11-DCAD-B7B7-7E8F-3A0DF83C42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63" y="2211740"/>
            <a:ext cx="5009587" cy="3341138"/>
          </a:xfrm>
          <a:prstGeom prst="rect">
            <a:avLst/>
          </a:prstGeom>
        </p:spPr>
      </p:pic>
      <p:pic>
        <p:nvPicPr>
          <p:cNvPr id="1026" name="Picture 2" descr="Keine alternative Textbeschreibung für dieses Bild vorhanden">
            <a:extLst>
              <a:ext uri="{FF2B5EF4-FFF2-40B4-BE49-F238E27FC236}">
                <a16:creationId xmlns:a16="http://schemas.microsoft.com/office/drawing/2014/main" id="{959B0164-195C-D362-A698-E4C0FA962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907" y="4385605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 descr="Ein Bild, das Kleidung, Text, Person, Lächeln enthält.&#10;&#10;KI-generierte Inhalte können fehlerhaft sein.">
            <a:extLst>
              <a:ext uri="{FF2B5EF4-FFF2-40B4-BE49-F238E27FC236}">
                <a16:creationId xmlns:a16="http://schemas.microsoft.com/office/drawing/2014/main" id="{176E3FBD-85CD-9CA3-D2DF-60ADC9BEDE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960" y="2975692"/>
            <a:ext cx="2792952" cy="372393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8266B51-9174-79CF-2386-1B4AB000E649}"/>
              </a:ext>
            </a:extLst>
          </p:cNvPr>
          <p:cNvSpPr txBox="1"/>
          <p:nvPr/>
        </p:nvSpPr>
        <p:spPr>
          <a:xfrm>
            <a:off x="158651" y="6556248"/>
            <a:ext cx="9692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rgbClr val="FF0000"/>
                </a:solidFill>
              </a:rPr>
              <a:t>© Achterbahn, SUPRA Kärnten, Tirol Kliniken, PSD-Wien, BKA/Wenzel</a:t>
            </a:r>
          </a:p>
        </p:txBody>
      </p:sp>
    </p:spTree>
    <p:extLst>
      <p:ext uri="{BB962C8B-B14F-4D97-AF65-F5344CB8AC3E}">
        <p14:creationId xmlns:p14="http://schemas.microsoft.com/office/powerpoint/2010/main" val="119575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Person, Kleidung, Lächeln, Menschliches Gesicht enthält.&#10;&#10;KI-generierte Inhalte können fehlerhaft sein.">
            <a:extLst>
              <a:ext uri="{FF2B5EF4-FFF2-40B4-BE49-F238E27FC236}">
                <a16:creationId xmlns:a16="http://schemas.microsoft.com/office/drawing/2014/main" id="{29CE5B21-CB03-ACD2-D077-2E5BF9F100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282" r="2785" b="3"/>
          <a:stretch>
            <a:fillRect/>
          </a:stretch>
        </p:blipFill>
        <p:spPr>
          <a:xfrm>
            <a:off x="-363107" y="1799102"/>
            <a:ext cx="5347678" cy="344475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0DD299A-0FA1-345F-BD4D-CB1B813E5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0" y="2688462"/>
            <a:ext cx="5867400" cy="135575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err="1"/>
              <a:t>Videobotschaften</a:t>
            </a:r>
            <a:br>
              <a:rPr lang="en-US" dirty="0"/>
            </a:br>
            <a:r>
              <a:rPr lang="en-US" dirty="0" err="1"/>
              <a:t>zum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Yellow September</a:t>
            </a:r>
          </a:p>
        </p:txBody>
      </p:sp>
      <p:pic>
        <p:nvPicPr>
          <p:cNvPr id="5" name="Grafik 4" descr="Ein Bild, das Menschliches Gesicht, Text, Kleidung, Person enthält.&#10;&#10;KI-generierte Inhalte können fehlerhaft sein.">
            <a:extLst>
              <a:ext uri="{FF2B5EF4-FFF2-40B4-BE49-F238E27FC236}">
                <a16:creationId xmlns:a16="http://schemas.microsoft.com/office/drawing/2014/main" id="{CC0CFA18-DA86-4902-E287-2303839F6F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388" r="1" b="40277"/>
          <a:stretch>
            <a:fillRect/>
          </a:stretch>
        </p:blipFill>
        <p:spPr>
          <a:xfrm>
            <a:off x="3649318" y="1"/>
            <a:ext cx="8542682" cy="2130473"/>
          </a:xfrm>
          <a:custGeom>
            <a:avLst/>
            <a:gdLst/>
            <a:ahLst/>
            <a:cxnLst/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9" name="Grafik 8" descr="Ein Bild, das Menschliches Gesicht, Screenshot, Person, Mann enthält.&#10;&#10;KI-generierte Inhalte können fehlerhaft sein.">
            <a:extLst>
              <a:ext uri="{FF2B5EF4-FFF2-40B4-BE49-F238E27FC236}">
                <a16:creationId xmlns:a16="http://schemas.microsoft.com/office/drawing/2014/main" id="{6E03ED16-2A37-05EB-7982-C8D2B14EAE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303" r="2" b="7305"/>
          <a:stretch>
            <a:fillRect/>
          </a:stretch>
        </p:blipFill>
        <p:spPr>
          <a:xfrm>
            <a:off x="20" y="-6955"/>
            <a:ext cx="4475120" cy="2130473"/>
          </a:xfrm>
          <a:custGeom>
            <a:avLst/>
            <a:gdLst/>
            <a:ahLst/>
            <a:cxnLst/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13" name="Inhaltsplatzhalter 12" descr="Ein Bild, das Menschliches Gesicht, Screenshot, Kleidung, Person enthält.&#10;&#10;KI-generierte Inhalte können fehlerhaft sein.">
            <a:extLst>
              <a:ext uri="{FF2B5EF4-FFF2-40B4-BE49-F238E27FC236}">
                <a16:creationId xmlns:a16="http://schemas.microsoft.com/office/drawing/2014/main" id="{4093F82E-FCE3-5FDD-ECEE-361C7639B0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" b="14372"/>
          <a:stretch>
            <a:fillRect/>
          </a:stretch>
        </p:blipFill>
        <p:spPr>
          <a:xfrm>
            <a:off x="7716860" y="4683320"/>
            <a:ext cx="4475140" cy="2174680"/>
          </a:xfrm>
          <a:custGeom>
            <a:avLst/>
            <a:gdLst/>
            <a:ahLst/>
            <a:cxnLst/>
            <a:rect l="l" t="t" r="r" b="b"/>
            <a:pathLst>
              <a:path w="4475140" h="2174680">
                <a:moveTo>
                  <a:pt x="1006941" y="0"/>
                </a:moveTo>
                <a:lnTo>
                  <a:pt x="4475140" y="0"/>
                </a:lnTo>
                <a:lnTo>
                  <a:pt x="4475140" y="2174680"/>
                </a:lnTo>
                <a:lnTo>
                  <a:pt x="3400319" y="2174680"/>
                </a:lnTo>
                <a:lnTo>
                  <a:pt x="3400319" y="2174202"/>
                </a:lnTo>
                <a:lnTo>
                  <a:pt x="0" y="2174202"/>
                </a:lnTo>
                <a:close/>
              </a:path>
            </a:pathLst>
          </a:custGeom>
        </p:spPr>
      </p:pic>
      <p:pic>
        <p:nvPicPr>
          <p:cNvPr id="7" name="Grafik 6" descr="Ein Bild, das Menschliches Gesicht, Kleidung, Text, Person enthält.&#10;&#10;KI-generierte Inhalte können fehlerhaft sein.">
            <a:extLst>
              <a:ext uri="{FF2B5EF4-FFF2-40B4-BE49-F238E27FC236}">
                <a16:creationId xmlns:a16="http://schemas.microsoft.com/office/drawing/2014/main" id="{8755F261-0EE1-8BC2-379D-449413572CE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7130" r="-2" b="37307"/>
          <a:stretch>
            <a:fillRect/>
          </a:stretch>
        </p:blipFill>
        <p:spPr>
          <a:xfrm>
            <a:off x="20" y="4682839"/>
            <a:ext cx="8563356" cy="2175160"/>
          </a:xfrm>
          <a:custGeom>
            <a:avLst/>
            <a:gdLst/>
            <a:ahLst/>
            <a:cxnLst/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2EBBACC-4849-7471-590B-33844203A2DB}"/>
              </a:ext>
            </a:extLst>
          </p:cNvPr>
          <p:cNvSpPr txBox="1"/>
          <p:nvPr/>
        </p:nvSpPr>
        <p:spPr>
          <a:xfrm>
            <a:off x="158651" y="6556248"/>
            <a:ext cx="9692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© BMASGPK, </a:t>
            </a:r>
            <a:r>
              <a:rPr lang="de-DE" sz="1100" dirty="0">
                <a:solidFill>
                  <a:schemeClr val="bg1"/>
                </a:solidFill>
              </a:rPr>
              <a:t>Ina Regen, </a:t>
            </a:r>
            <a:r>
              <a:rPr lang="de-DE" sz="1100" dirty="0" err="1">
                <a:solidFill>
                  <a:srgbClr val="00B0F0"/>
                </a:solidFill>
              </a:rPr>
              <a:t>Thorsteinn</a:t>
            </a:r>
            <a:r>
              <a:rPr lang="de-DE" sz="1100" dirty="0">
                <a:solidFill>
                  <a:srgbClr val="00B0F0"/>
                </a:solidFill>
              </a:rPr>
              <a:t> Einarsson</a:t>
            </a:r>
            <a:r>
              <a:rPr lang="de-DE" sz="1100" dirty="0">
                <a:solidFill>
                  <a:schemeClr val="bg1"/>
                </a:solidFill>
              </a:rPr>
              <a:t>, PSD-Wien</a:t>
            </a:r>
          </a:p>
        </p:txBody>
      </p:sp>
    </p:spTree>
    <p:extLst>
      <p:ext uri="{BB962C8B-B14F-4D97-AF65-F5344CB8AC3E}">
        <p14:creationId xmlns:p14="http://schemas.microsoft.com/office/powerpoint/2010/main" val="239120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197EE9-C58F-A4FE-B8B6-4C5191D0E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0E4BC70-F095-A190-89B9-33E800FB0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65" y="0"/>
            <a:ext cx="3372681" cy="362902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5D74D14-1841-0CE5-C5E1-BB8815701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001" y="671136"/>
            <a:ext cx="4667733" cy="316968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A46914-BB85-1C41-A0BB-6150C705D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19" y="2490136"/>
            <a:ext cx="4790205" cy="421725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31D904A-8E18-935F-BB48-B511C2227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6507" y="3188796"/>
            <a:ext cx="4982219" cy="31807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6ABA6B1-E45E-2F0F-AC5E-2CAB2261E2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5208" y="1226945"/>
            <a:ext cx="4877387" cy="363868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AB9CF77-EF3C-35FE-D14A-4F2B5B5123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3107" y="4316207"/>
            <a:ext cx="6554115" cy="181952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1DF2F69-40EC-CBA2-3D20-6FFCA8FE0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4721" y="109260"/>
            <a:ext cx="5551469" cy="1123752"/>
          </a:xfrm>
        </p:spPr>
        <p:txBody>
          <a:bodyPr/>
          <a:lstStyle/>
          <a:p>
            <a:r>
              <a:rPr lang="de-DE" dirty="0"/>
              <a:t>Über 300 Medienberichte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0B6D0F4-299F-F7FB-EE8A-65F4268A1FE1}"/>
              </a:ext>
            </a:extLst>
          </p:cNvPr>
          <p:cNvSpPr txBox="1"/>
          <p:nvPr/>
        </p:nvSpPr>
        <p:spPr>
          <a:xfrm>
            <a:off x="158651" y="6556248"/>
            <a:ext cx="9692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rgbClr val="FF0000"/>
                </a:solidFill>
              </a:rPr>
              <a:t>© Kurier, News, ORF, Mein Bezirk, NÖN</a:t>
            </a:r>
          </a:p>
        </p:txBody>
      </p:sp>
    </p:spTree>
    <p:extLst>
      <p:ext uri="{BB962C8B-B14F-4D97-AF65-F5344CB8AC3E}">
        <p14:creationId xmlns:p14="http://schemas.microsoft.com/office/powerpoint/2010/main" val="284031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BA5109-8421-7942-B79B-A64F165B9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Danke für </a:t>
            </a:r>
            <a:r>
              <a:rPr lang="de-DE"/>
              <a:t>die Aufmerksamkeit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E6EA0C-9872-254F-A7CA-097D60604C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b">
            <a:normAutofit/>
          </a:bodyPr>
          <a:lstStyle/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de-AT" sz="16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Mag. Alexander Grabenhofer-Eggerth</a:t>
            </a:r>
            <a:endParaRPr lang="de-AT" sz="1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de-AT" sz="1600" dirty="0"/>
              <a:t>Abteilungsleiter Psychosoziale Gesundheit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de-AT" sz="1600" dirty="0"/>
              <a:t>SUPRA-Koordinationsstelle Suizidprävention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endParaRPr lang="de-AT" sz="1600" dirty="0"/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de-AT" sz="16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Gesundheit Österreich GmbH</a:t>
            </a:r>
            <a:endParaRPr lang="de-AT" sz="1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de-AT" sz="1600" dirty="0"/>
              <a:t>Stubenring 6</a:t>
            </a:r>
            <a:br>
              <a:rPr lang="de-AT" sz="1600" dirty="0"/>
            </a:br>
            <a:r>
              <a:rPr lang="de-AT" sz="1600" dirty="0"/>
              <a:t>1010 Wien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de-AT" sz="1600" dirty="0"/>
              <a:t>T: +43 1 515 61 – 316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de-AT" sz="1600" dirty="0"/>
              <a:t>M: +43 676 848 191 – 316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de-AT" sz="1600" dirty="0"/>
              <a:t>alexander.grabenhofer-eggerth@goeg.at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de-AT" sz="1600" dirty="0" err="1"/>
              <a:t>www.goeg.at</a:t>
            </a:r>
            <a:endParaRPr lang="de-AT" sz="1600" dirty="0"/>
          </a:p>
        </p:txBody>
      </p:sp>
    </p:spTree>
    <p:extLst>
      <p:ext uri="{BB962C8B-B14F-4D97-AF65-F5344CB8AC3E}">
        <p14:creationId xmlns:p14="http://schemas.microsoft.com/office/powerpoint/2010/main" val="123666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DBBA34-78D2-775B-82C9-23C02DC37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Bildquellen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F85DF4-9933-5CA7-5EE2-379CAA4EA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hlinkClick r:id="rId2"/>
              </a:rPr>
              <a:t>https://gulurseptember.is</a:t>
            </a:r>
            <a:endParaRPr lang="de-DE" dirty="0"/>
          </a:p>
          <a:p>
            <a:r>
              <a:rPr lang="de-DE" dirty="0">
                <a:hlinkClick r:id="rId3"/>
              </a:rPr>
              <a:t>www.yellowseptember.at</a:t>
            </a:r>
            <a:endParaRPr lang="de-DE" dirty="0"/>
          </a:p>
          <a:p>
            <a:r>
              <a:rPr lang="de-DE" dirty="0"/>
              <a:t>ÖGK, </a:t>
            </a:r>
            <a:r>
              <a:rPr lang="de-DE" dirty="0" err="1"/>
              <a:t>promente</a:t>
            </a:r>
            <a:r>
              <a:rPr lang="de-DE" dirty="0"/>
              <a:t> </a:t>
            </a:r>
            <a:r>
              <a:rPr lang="de-DE" dirty="0" err="1"/>
              <a:t>Bgld</a:t>
            </a:r>
            <a:r>
              <a:rPr lang="de-DE" dirty="0"/>
              <a:t>, STLP, ÖGB, Gesundheit im Betrieb, HLW </a:t>
            </a:r>
            <a:r>
              <a:rPr lang="de-DE" dirty="0" err="1"/>
              <a:t>Perg</a:t>
            </a:r>
            <a:r>
              <a:rPr lang="de-DE" dirty="0"/>
              <a:t>, Ergotherapie Austria</a:t>
            </a:r>
          </a:p>
          <a:p>
            <a:r>
              <a:rPr lang="de-DE" dirty="0"/>
              <a:t>Verein Achterbahn, SUPRA-Kärnten, SUPRA-Tirol, BMASGPK, PSD-Wien</a:t>
            </a:r>
          </a:p>
          <a:p>
            <a:r>
              <a:rPr lang="de-DE" dirty="0" err="1"/>
              <a:t>Thorsteinn</a:t>
            </a:r>
            <a:r>
              <a:rPr lang="de-DE" dirty="0"/>
              <a:t> Einarsson, Ina Regen, BMASGPK, PSD-Wien</a:t>
            </a:r>
          </a:p>
          <a:p>
            <a:r>
              <a:rPr lang="de-DE" dirty="0"/>
              <a:t>APA, Kurier.at, news.at, ORF Kärnten, ORF Vorarlberg, Mein Bezirk</a:t>
            </a:r>
          </a:p>
        </p:txBody>
      </p:sp>
    </p:spTree>
    <p:extLst>
      <p:ext uri="{BB962C8B-B14F-4D97-AF65-F5344CB8AC3E}">
        <p14:creationId xmlns:p14="http://schemas.microsoft.com/office/powerpoint/2010/main" val="47970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ACA6F1-D115-2FB2-3D3B-8BAC796CB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Vorbild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6403B8C-CF36-CF80-842D-7374269924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5576" y="73178"/>
            <a:ext cx="4660126" cy="6675094"/>
          </a:xfrm>
        </p:spPr>
      </p:pic>
      <p:pic>
        <p:nvPicPr>
          <p:cNvPr id="1026" name="Picture 2" descr="Gulur september um geðrækt og forvarnir – Framsokn.is">
            <a:extLst>
              <a:ext uri="{FF2B5EF4-FFF2-40B4-BE49-F238E27FC236}">
                <a16:creationId xmlns:a16="http://schemas.microsoft.com/office/drawing/2014/main" id="{705CC411-BC1E-5717-B6DC-2F80C0D57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021" y="1487244"/>
            <a:ext cx="3513391" cy="263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ulur september | Forseti.is">
            <a:extLst>
              <a:ext uri="{FF2B5EF4-FFF2-40B4-BE49-F238E27FC236}">
                <a16:creationId xmlns:a16="http://schemas.microsoft.com/office/drawing/2014/main" id="{B3F5195B-742A-BA4C-5CD4-66522D910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2030"/>
            <a:ext cx="3309257" cy="179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01E9EFB-E279-FF6A-0A01-22AC4932996C}"/>
              </a:ext>
            </a:extLst>
          </p:cNvPr>
          <p:cNvSpPr txBox="1"/>
          <p:nvPr/>
        </p:nvSpPr>
        <p:spPr>
          <a:xfrm>
            <a:off x="8412480" y="5724144"/>
            <a:ext cx="3218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© </a:t>
            </a:r>
            <a:r>
              <a:rPr lang="de-DE" sz="1200" dirty="0" err="1"/>
              <a:t>Gulur</a:t>
            </a:r>
            <a:r>
              <a:rPr lang="de-DE" sz="1200" dirty="0"/>
              <a:t> September - Iceland</a:t>
            </a:r>
          </a:p>
        </p:txBody>
      </p:sp>
    </p:spTree>
    <p:extLst>
      <p:ext uri="{BB962C8B-B14F-4D97-AF65-F5344CB8AC3E}">
        <p14:creationId xmlns:p14="http://schemas.microsoft.com/office/powerpoint/2010/main" val="395143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1AD523E-E1C9-05CA-8274-9B8CC7EC0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359" y="0"/>
            <a:ext cx="486557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929C281-D326-1522-DD8C-88E31025A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Umsetzung in Ö</a:t>
            </a:r>
          </a:p>
        </p:txBody>
      </p:sp>
    </p:spTree>
    <p:extLst>
      <p:ext uri="{BB962C8B-B14F-4D97-AF65-F5344CB8AC3E}">
        <p14:creationId xmlns:p14="http://schemas.microsoft.com/office/powerpoint/2010/main" val="362537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34C842-5668-5C6A-0638-F7643B794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Ziele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63F850-CC4F-EE44-F915-6529D1C00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Etablierung einer Dachmarke zur gemeinsamen Promotion für Organisationen und Aktionen zur Förderung der psychosozialen Gesundheit.</a:t>
            </a:r>
          </a:p>
          <a:p>
            <a:r>
              <a:rPr lang="de-AT" dirty="0"/>
              <a:t>Awareness-</a:t>
            </a:r>
            <a:r>
              <a:rPr lang="de-AT" dirty="0" err="1"/>
              <a:t>raising</a:t>
            </a:r>
            <a:r>
              <a:rPr lang="de-AT" dirty="0"/>
              <a:t> </a:t>
            </a:r>
            <a:r>
              <a:rPr lang="de-DE" dirty="0"/>
              <a:t>in Richtung Enttabuisierung sowie psychosoziale Gesundheitskompetenz und früheres Hilfesuchverhalten</a:t>
            </a:r>
          </a:p>
          <a:p>
            <a:endParaRPr lang="de-DE" dirty="0"/>
          </a:p>
          <a:p>
            <a:endParaRPr lang="de-AT" dirty="0"/>
          </a:p>
          <a:p>
            <a:pPr marL="33337" indent="0">
              <a:buNone/>
            </a:pPr>
            <a:r>
              <a:rPr lang="de-AT" dirty="0"/>
              <a:t>Nicht-Ziele </a:t>
            </a:r>
            <a:endParaRPr lang="de-DE" dirty="0"/>
          </a:p>
          <a:p>
            <a:pPr lvl="0"/>
            <a:r>
              <a:rPr lang="de-DE" dirty="0"/>
              <a:t>eine teure Kampagne, die von einer einzelnen Institution oder NGO ausgeht </a:t>
            </a:r>
          </a:p>
          <a:p>
            <a:pPr lvl="0"/>
            <a:r>
              <a:rPr lang="en-GB" dirty="0"/>
              <a:t>Fundraising-Projekt (</a:t>
            </a:r>
            <a:r>
              <a:rPr lang="en-GB" dirty="0" err="1"/>
              <a:t>wie</a:t>
            </a:r>
            <a:r>
              <a:rPr lang="en-GB" dirty="0"/>
              <a:t> </a:t>
            </a:r>
            <a:r>
              <a:rPr lang="en-GB" dirty="0" err="1"/>
              <a:t>z.B.</a:t>
            </a:r>
            <a:r>
              <a:rPr lang="en-GB" dirty="0"/>
              <a:t> </a:t>
            </a:r>
            <a:r>
              <a:rPr lang="en-GB" dirty="0" err="1"/>
              <a:t>Lifeball</a:t>
            </a:r>
            <a:r>
              <a:rPr lang="en-GB" dirty="0"/>
              <a:t>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234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F0D1D7-CCA1-B71E-AF9A-129998D6D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Prinzipien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B53987C-55B4-19FD-4F0B-ABF0905C1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3337" indent="0">
              <a:buNone/>
            </a:pPr>
            <a:r>
              <a:rPr lang="de-AT" dirty="0"/>
              <a:t>teilnehmende Organisationen stehen hinter den Prinzipen:</a:t>
            </a:r>
            <a:endParaRPr lang="de-DE" dirty="0"/>
          </a:p>
          <a:p>
            <a:pPr lvl="0"/>
            <a:r>
              <a:rPr lang="de-AT" dirty="0"/>
              <a:t>Chancengerechtigkeit</a:t>
            </a:r>
            <a:endParaRPr lang="de-DE" dirty="0"/>
          </a:p>
          <a:p>
            <a:pPr lvl="0"/>
            <a:r>
              <a:rPr lang="de-AT" dirty="0"/>
              <a:t>Inklusion</a:t>
            </a:r>
            <a:endParaRPr lang="de-DE" dirty="0"/>
          </a:p>
          <a:p>
            <a:pPr lvl="0"/>
            <a:r>
              <a:rPr lang="de-AT" dirty="0"/>
              <a:t>Diversität</a:t>
            </a:r>
          </a:p>
          <a:p>
            <a:pPr lvl="0"/>
            <a:endParaRPr lang="de-DE" dirty="0"/>
          </a:p>
          <a:p>
            <a:pPr marL="33337" indent="0">
              <a:buNone/>
            </a:pPr>
            <a:r>
              <a:rPr lang="de-AT" dirty="0"/>
              <a:t>sie berücksichtigen in der Kommunikation:</a:t>
            </a:r>
            <a:endParaRPr lang="de-DE" dirty="0"/>
          </a:p>
          <a:p>
            <a:pPr lvl="0"/>
            <a:r>
              <a:rPr lang="de-AT" dirty="0"/>
              <a:t>die </a:t>
            </a:r>
            <a:r>
              <a:rPr lang="de-AT" u="sng" dirty="0">
                <a:hlinkClick r:id="rId2"/>
              </a:rPr>
              <a:t>Kernbotschaften der ABC-Initiative</a:t>
            </a:r>
            <a:endParaRPr lang="de-DE" dirty="0"/>
          </a:p>
          <a:p>
            <a:pPr lvl="0"/>
            <a:r>
              <a:rPr lang="de-AT" dirty="0"/>
              <a:t>den </a:t>
            </a:r>
            <a:r>
              <a:rPr lang="de-AT" u="sng" dirty="0">
                <a:hlinkClick r:id="rId3"/>
              </a:rPr>
              <a:t>Leitfaden zur Berichterstattung über Suizid</a:t>
            </a:r>
            <a:endParaRPr lang="de-DE" dirty="0"/>
          </a:p>
          <a:p>
            <a:pPr lvl="0"/>
            <a:r>
              <a:rPr lang="de-AT" dirty="0"/>
              <a:t>die </a:t>
            </a:r>
            <a:r>
              <a:rPr lang="de-AT" u="sng" dirty="0">
                <a:hlinkClick r:id="rId4"/>
              </a:rPr>
              <a:t>Medienempfehlungen zur </a:t>
            </a:r>
            <a:r>
              <a:rPr lang="de-AT" u="sng" dirty="0" err="1">
                <a:hlinkClick r:id="rId4"/>
              </a:rPr>
              <a:t>Stigmafreien</a:t>
            </a:r>
            <a:r>
              <a:rPr lang="de-AT" u="sng" dirty="0">
                <a:hlinkClick r:id="rId4"/>
              </a:rPr>
              <a:t> Berichterstattung</a:t>
            </a:r>
            <a:r>
              <a:rPr lang="de-AT" dirty="0"/>
              <a:t> 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881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991CE9-9CB6-088A-23E9-46FF46B12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Eckpunkte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821E916-C3EF-CBDE-8948-0B2FFCE3A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Idee aber (fast) kein Budget</a:t>
            </a:r>
          </a:p>
          <a:p>
            <a:r>
              <a:rPr lang="de-DE" dirty="0"/>
              <a:t>„Soft Start“</a:t>
            </a:r>
          </a:p>
          <a:p>
            <a:r>
              <a:rPr lang="de-DE" dirty="0"/>
              <a:t>Im ersten Jahr Dachmarke für bereits existierende Veranstaltungen/Initiativen: z.B. Papageno-Medienpreis und Tag der Psychischen Gesundheit im Wiener Rathaus (und alles dazwischen)</a:t>
            </a:r>
          </a:p>
          <a:p>
            <a:r>
              <a:rPr lang="de-DE" dirty="0"/>
              <a:t>Kooperation mit ABC der psychischen Gesundheit bzw. Wohlfühlpool (FGÖ)</a:t>
            </a:r>
          </a:p>
          <a:p>
            <a:r>
              <a:rPr lang="de-DE" dirty="0"/>
              <a:t>Kooperation mit Testimonials</a:t>
            </a:r>
          </a:p>
        </p:txBody>
      </p:sp>
    </p:spTree>
    <p:extLst>
      <p:ext uri="{BB962C8B-B14F-4D97-AF65-F5344CB8AC3E}">
        <p14:creationId xmlns:p14="http://schemas.microsoft.com/office/powerpoint/2010/main" val="125757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1D3B9-7561-DCBF-C8BF-1400C007A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6F3297AD-0E24-EF55-4B81-1E81B7A03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903" y="0"/>
            <a:ext cx="486557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BB7849C-013F-3A1E-C864-C1C38DADB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195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F4E6DA-6A86-7393-52AC-872F7EB82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54 Organisationen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6EC5F0C-7A0C-2CFD-C299-0017BF38CC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58489"/>
            <a:ext cx="12199915" cy="200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9DDEE582-9F54-234B-C602-3D7231198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9128" y="0"/>
            <a:ext cx="6046414" cy="301290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66EE92-D514-E0D2-12CC-C312C0EC7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7" name="Inhaltsplatzhalter 16">
            <a:extLst>
              <a:ext uri="{FF2B5EF4-FFF2-40B4-BE49-F238E27FC236}">
                <a16:creationId xmlns:a16="http://schemas.microsoft.com/office/drawing/2014/main" id="{9DF05AA9-66CB-8B86-A0FC-0C2F418F5F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75825" y="1298159"/>
            <a:ext cx="5150933" cy="301290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E0F0344-B52E-D94D-DF9F-78CB539E6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92" y="301752"/>
            <a:ext cx="6452836" cy="364782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1967572-6DC6-0687-5055-378414600B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128" y="4269289"/>
            <a:ext cx="5332075" cy="252635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E7C8AFD-F909-B69B-2989-960FB5F4E1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4947" y="3719522"/>
            <a:ext cx="5406180" cy="318466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2FCFACA-AB97-6D1D-C1BB-34D88CCCF0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3699" y="3928589"/>
            <a:ext cx="4177271" cy="2178183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61C61AA-8F03-FD90-7815-1ACADF2C51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4932" y="5129992"/>
            <a:ext cx="3747767" cy="177419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9911C0A-1B35-A307-28C8-659800817CE6}"/>
              </a:ext>
            </a:extLst>
          </p:cNvPr>
          <p:cNvSpPr txBox="1"/>
          <p:nvPr/>
        </p:nvSpPr>
        <p:spPr>
          <a:xfrm>
            <a:off x="158651" y="6556248"/>
            <a:ext cx="9692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rgbClr val="FF0000"/>
                </a:solidFill>
              </a:rPr>
              <a:t>© ÖGK, STLP, </a:t>
            </a:r>
            <a:r>
              <a:rPr lang="de-DE" sz="1100" dirty="0" err="1">
                <a:solidFill>
                  <a:srgbClr val="FF0000"/>
                </a:solidFill>
              </a:rPr>
              <a:t>ergotherapie</a:t>
            </a:r>
            <a:r>
              <a:rPr lang="de-DE" sz="1100" dirty="0">
                <a:solidFill>
                  <a:srgbClr val="FF0000"/>
                </a:solidFill>
              </a:rPr>
              <a:t> Austria, ÖGB, Gesund im Betrieb, HLW </a:t>
            </a:r>
            <a:r>
              <a:rPr lang="de-DE" sz="1100" dirty="0" err="1">
                <a:solidFill>
                  <a:srgbClr val="FF0000"/>
                </a:solidFill>
              </a:rPr>
              <a:t>Perg</a:t>
            </a:r>
            <a:r>
              <a:rPr lang="de-DE" sz="1100" dirty="0">
                <a:solidFill>
                  <a:srgbClr val="FF0000"/>
                </a:solidFill>
              </a:rPr>
              <a:t>, </a:t>
            </a:r>
            <a:r>
              <a:rPr lang="de-DE" sz="1100" dirty="0" err="1">
                <a:solidFill>
                  <a:srgbClr val="FF0000"/>
                </a:solidFill>
              </a:rPr>
              <a:t>promente</a:t>
            </a:r>
            <a:r>
              <a:rPr lang="de-DE" sz="1100" dirty="0">
                <a:solidFill>
                  <a:srgbClr val="FF0000"/>
                </a:solidFill>
              </a:rPr>
              <a:t> </a:t>
            </a:r>
            <a:r>
              <a:rPr lang="de-DE" sz="1100" dirty="0" err="1">
                <a:solidFill>
                  <a:srgbClr val="FF0000"/>
                </a:solidFill>
              </a:rPr>
              <a:t>bgld</a:t>
            </a:r>
            <a:endParaRPr lang="de-DE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15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Benutzerdefiniert 9">
      <a:dk1>
        <a:srgbClr val="000000"/>
      </a:dk1>
      <a:lt1>
        <a:srgbClr val="FFFFFF"/>
      </a:lt1>
      <a:dk2>
        <a:srgbClr val="32466A"/>
      </a:dk2>
      <a:lt2>
        <a:srgbClr val="E7E6E6"/>
      </a:lt2>
      <a:accent1>
        <a:srgbClr val="32466E"/>
      </a:accent1>
      <a:accent2>
        <a:srgbClr val="6197B8"/>
      </a:accent2>
      <a:accent3>
        <a:srgbClr val="C36432"/>
      </a:accent3>
      <a:accent4>
        <a:srgbClr val="D7B316"/>
      </a:accent4>
      <a:accent5>
        <a:srgbClr val="88A62E"/>
      </a:accent5>
      <a:accent6>
        <a:srgbClr val="00573F"/>
      </a:accent6>
      <a:hlink>
        <a:srgbClr val="0563C1"/>
      </a:hlink>
      <a:folHlink>
        <a:srgbClr val="954F72"/>
      </a:folHlink>
    </a:clrScheme>
    <a:fontScheme name="Benutzerdefiniert 2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oeg_Präsentationsvorlage.pptx" id="{AB691955-C1B5-4CF6-A141-9D3BFE0677E4}" vid="{C2916C91-1945-4ADE-8BAE-19EFB093E4F6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PPT_GÖG</Template>
  <TotalTime>0</TotalTime>
  <Words>356</Words>
  <Application>Microsoft Office PowerPoint</Application>
  <PresentationFormat>Breitbild</PresentationFormat>
  <Paragraphs>58</Paragraphs>
  <Slides>14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0" baseType="lpstr">
      <vt:lpstr>Aptos</vt:lpstr>
      <vt:lpstr>Arial</vt:lpstr>
      <vt:lpstr>Segoe UI</vt:lpstr>
      <vt:lpstr>Segoe UI Semibold</vt:lpstr>
      <vt:lpstr>Symbol</vt:lpstr>
      <vt:lpstr>Office</vt:lpstr>
      <vt:lpstr>Yellow September – Awareness Monat und Dachmarke – Bilanz 2025</vt:lpstr>
      <vt:lpstr>Das Vorbild</vt:lpstr>
      <vt:lpstr>Die Umsetzung in Ö</vt:lpstr>
      <vt:lpstr>Ziele</vt:lpstr>
      <vt:lpstr>Prinzipien</vt:lpstr>
      <vt:lpstr>Eckpunkte</vt:lpstr>
      <vt:lpstr>PowerPoint-Präsentation</vt:lpstr>
      <vt:lpstr>54 Organisationen</vt:lpstr>
      <vt:lpstr>PowerPoint-Präsentation</vt:lpstr>
      <vt:lpstr>27 Veranstaltungen in ganz Österreich</vt:lpstr>
      <vt:lpstr>Videobotschaften zum  Yellow September</vt:lpstr>
      <vt:lpstr>Über 300 Medienberichte</vt:lpstr>
      <vt:lpstr>Danke für die Aufmerksamkeit</vt:lpstr>
      <vt:lpstr>Bildquellen </vt:lpstr>
    </vt:vector>
  </TitlesOfParts>
  <Manager/>
  <Company>Gesundheit Oesterreich GmbH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Michaela Pichler</dc:creator>
  <cp:keywords/>
  <dc:description/>
  <cp:lastModifiedBy>Alexander Grabenhofer-Eggerth</cp:lastModifiedBy>
  <cp:revision>31</cp:revision>
  <dcterms:created xsi:type="dcterms:W3CDTF">2025-01-13T14:06:41Z</dcterms:created>
  <dcterms:modified xsi:type="dcterms:W3CDTF">2026-02-02T16:27:08Z</dcterms:modified>
  <cp:category/>
</cp:coreProperties>
</file>