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72" r:id="rId2"/>
    <p:sldId id="318" r:id="rId3"/>
    <p:sldId id="363" r:id="rId4"/>
    <p:sldId id="358" r:id="rId5"/>
    <p:sldId id="375" r:id="rId6"/>
    <p:sldId id="374" r:id="rId7"/>
    <p:sldId id="284" r:id="rId8"/>
    <p:sldId id="370" r:id="rId9"/>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466E"/>
    <a:srgbClr val="E4E6EB"/>
    <a:srgbClr val="EDEFF2"/>
    <a:srgbClr val="F5F6F8"/>
    <a:srgbClr val="DBDEE4"/>
    <a:srgbClr val="C7CCD7"/>
    <a:srgbClr val="D5E3DF"/>
    <a:srgbClr val="D9D9D9"/>
    <a:srgbClr val="AAC7BF"/>
    <a:srgbClr val="80AB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845" autoAdjust="0"/>
  </p:normalViewPr>
  <p:slideViewPr>
    <p:cSldViewPr snapToGrid="0">
      <p:cViewPr varScale="1">
        <p:scale>
          <a:sx n="86" d="100"/>
          <a:sy n="86" d="100"/>
        </p:scale>
        <p:origin x="1554"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37F71FBE-FD74-1D44-866A-6C7779F7561D}" type="datetimeFigureOut">
              <a:rPr lang="de-DE" smtClean="0"/>
              <a:t>02.12.2025</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D7C4D9F-6FFF-BD47-BD08-C3D4C26FEE65}" type="slidenum">
              <a:rPr lang="de-DE" smtClean="0"/>
              <a:t>‹Nr.›</a:t>
            </a:fld>
            <a:endParaRPr lang="de-DE"/>
          </a:p>
        </p:txBody>
      </p:sp>
    </p:spTree>
    <p:extLst>
      <p:ext uri="{BB962C8B-B14F-4D97-AF65-F5344CB8AC3E}">
        <p14:creationId xmlns:p14="http://schemas.microsoft.com/office/powerpoint/2010/main" val="1998945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7C4D9F-6FFF-BD47-BD08-C3D4C26FEE65}" type="slidenum">
              <a:rPr lang="de-DE" smtClean="0"/>
              <a:t>1</a:t>
            </a:fld>
            <a:endParaRPr lang="de-DE"/>
          </a:p>
        </p:txBody>
      </p:sp>
    </p:spTree>
    <p:extLst>
      <p:ext uri="{BB962C8B-B14F-4D97-AF65-F5344CB8AC3E}">
        <p14:creationId xmlns:p14="http://schemas.microsoft.com/office/powerpoint/2010/main" val="164847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D7C4D9F-6FFF-BD47-BD08-C3D4C26FEE65}" type="slidenum">
              <a:rPr lang="de-DE" smtClean="0"/>
              <a:t>2</a:t>
            </a:fld>
            <a:endParaRPr lang="de-DE"/>
          </a:p>
        </p:txBody>
      </p:sp>
    </p:spTree>
    <p:extLst>
      <p:ext uri="{BB962C8B-B14F-4D97-AF65-F5344CB8AC3E}">
        <p14:creationId xmlns:p14="http://schemas.microsoft.com/office/powerpoint/2010/main" val="3784968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Titel 1">
            <a:extLst>
              <a:ext uri="{FF2B5EF4-FFF2-40B4-BE49-F238E27FC236}">
                <a16:creationId xmlns:a16="http://schemas.microsoft.com/office/drawing/2014/main" id="{4634AF28-939D-F678-63BF-D82246D1C55A}"/>
              </a:ext>
            </a:extLst>
          </p:cNvPr>
          <p:cNvSpPr>
            <a:spLocks noGrp="1"/>
          </p:cNvSpPr>
          <p:nvPr>
            <p:ph type="title" hasCustomPrompt="1"/>
          </p:nvPr>
        </p:nvSpPr>
        <p:spPr>
          <a:xfrm>
            <a:off x="831850" y="2063899"/>
            <a:ext cx="10515600" cy="1418889"/>
          </a:xfrm>
        </p:spPr>
        <p:txBody>
          <a:bodyPr anchor="b">
            <a:normAutofit/>
          </a:bodyPr>
          <a:lstStyle>
            <a:lvl1pPr>
              <a:lnSpc>
                <a:spcPct val="100000"/>
              </a:lnSpc>
              <a:defRPr sz="4000">
                <a:solidFill>
                  <a:srgbClr val="32466E"/>
                </a:solidFill>
              </a:defRPr>
            </a:lvl1pPr>
          </a:lstStyle>
          <a:p>
            <a:r>
              <a:rPr lang="de-DE" dirty="0"/>
              <a:t>Das ist der Titel von meinem Vortrag </a:t>
            </a:r>
            <a:br>
              <a:rPr lang="de-DE" dirty="0"/>
            </a:br>
            <a:r>
              <a:rPr lang="de-DE" dirty="0"/>
              <a:t>und hier steht die zweite Zeile</a:t>
            </a:r>
          </a:p>
        </p:txBody>
      </p:sp>
      <p:sp>
        <p:nvSpPr>
          <p:cNvPr id="31" name="Textplatzhalter 3">
            <a:extLst>
              <a:ext uri="{FF2B5EF4-FFF2-40B4-BE49-F238E27FC236}">
                <a16:creationId xmlns:a16="http://schemas.microsoft.com/office/drawing/2014/main" id="{6A343E7D-47FC-3FB5-7D5F-42906B40C521}"/>
              </a:ext>
            </a:extLst>
          </p:cNvPr>
          <p:cNvSpPr>
            <a:spLocks noGrp="1"/>
          </p:cNvSpPr>
          <p:nvPr>
            <p:ph type="body" idx="11" hasCustomPrompt="1"/>
          </p:nvPr>
        </p:nvSpPr>
        <p:spPr>
          <a:xfrm>
            <a:off x="831849" y="3909103"/>
            <a:ext cx="7976485" cy="1308348"/>
          </a:xfrm>
        </p:spPr>
        <p:txBody>
          <a:bodyPr anchor="t">
            <a:noAutofit/>
          </a:bodyPr>
          <a:lstStyle>
            <a:lvl1pPr marL="0" indent="0">
              <a:spcBef>
                <a:spcPts val="0"/>
              </a:spcBef>
              <a:buNone/>
              <a:defRPr sz="2000">
                <a:solidFill>
                  <a:srgbClr val="32466E"/>
                </a:solidFill>
              </a:defRPr>
            </a:lvl1pPr>
          </a:lstStyle>
          <a:p>
            <a:r>
              <a:rPr lang="de-DE" dirty="0"/>
              <a:t>Vorname Nachname</a:t>
            </a:r>
          </a:p>
          <a:p>
            <a:r>
              <a:rPr lang="de-DE" dirty="0"/>
              <a:t>Veranstaltungstitel Platzhalter</a:t>
            </a:r>
          </a:p>
        </p:txBody>
      </p:sp>
      <p:cxnSp>
        <p:nvCxnSpPr>
          <p:cNvPr id="56" name="Gerade Verbindung 55">
            <a:extLst>
              <a:ext uri="{FF2B5EF4-FFF2-40B4-BE49-F238E27FC236}">
                <a16:creationId xmlns:a16="http://schemas.microsoft.com/office/drawing/2014/main" id="{DDDD0361-B221-AD6E-49E2-B450F702CC46}"/>
              </a:ext>
            </a:extLst>
          </p:cNvPr>
          <p:cNvCxnSpPr>
            <a:cxnSpLocks/>
          </p:cNvCxnSpPr>
          <p:nvPr userDrawn="1"/>
        </p:nvCxnSpPr>
        <p:spPr>
          <a:xfrm>
            <a:off x="954740" y="3695945"/>
            <a:ext cx="594000"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5" name="Textplatzhalter 3">
            <a:extLst>
              <a:ext uri="{FF2B5EF4-FFF2-40B4-BE49-F238E27FC236}">
                <a16:creationId xmlns:a16="http://schemas.microsoft.com/office/drawing/2014/main" id="{7A24CC74-2996-03BE-AC54-6F4B9A1E1146}"/>
              </a:ext>
            </a:extLst>
          </p:cNvPr>
          <p:cNvSpPr>
            <a:spLocks noGrp="1"/>
          </p:cNvSpPr>
          <p:nvPr>
            <p:ph type="body" idx="12" hasCustomPrompt="1"/>
          </p:nvPr>
        </p:nvSpPr>
        <p:spPr>
          <a:xfrm>
            <a:off x="831849" y="6400222"/>
            <a:ext cx="3008631" cy="321253"/>
          </a:xfrm>
        </p:spPr>
        <p:txBody>
          <a:bodyPr anchor="t">
            <a:noAutofit/>
          </a:bodyPr>
          <a:lstStyle>
            <a:lvl1pPr marL="0" indent="0">
              <a:buNone/>
              <a:defRPr sz="1200">
                <a:solidFill>
                  <a:srgbClr val="32466E"/>
                </a:solidFill>
              </a:defRPr>
            </a:lvl1pPr>
          </a:lstStyle>
          <a:p>
            <a:r>
              <a:rPr lang="de-AT"/>
              <a:t>Datum</a:t>
            </a:r>
          </a:p>
        </p:txBody>
      </p:sp>
      <p:pic>
        <p:nvPicPr>
          <p:cNvPr id="3" name="Grafik 2" descr="Ein Bild, das Farbigkeit, Grafiken, Kreis, Screenshot enthält.&#10;&#10;Automatisch generierte Beschreibung">
            <a:extLst>
              <a:ext uri="{FF2B5EF4-FFF2-40B4-BE49-F238E27FC236}">
                <a16:creationId xmlns:a16="http://schemas.microsoft.com/office/drawing/2014/main" id="{079DFAC6-444C-2EF5-5659-2AB3F738188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54740" y="628884"/>
            <a:ext cx="2615025" cy="661633"/>
          </a:xfrm>
          <a:prstGeom prst="rect">
            <a:avLst/>
          </a:prstGeom>
        </p:spPr>
      </p:pic>
    </p:spTree>
    <p:extLst>
      <p:ext uri="{BB962C8B-B14F-4D97-AF65-F5344CB8AC3E}">
        <p14:creationId xmlns:p14="http://schemas.microsoft.com/office/powerpoint/2010/main" val="17481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to_recht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21" name="Gerade Verbindung 20">
            <a:extLst>
              <a:ext uri="{FF2B5EF4-FFF2-40B4-BE49-F238E27FC236}">
                <a16:creationId xmlns:a16="http://schemas.microsoft.com/office/drawing/2014/main" id="{66193DA0-12BA-B281-5815-37E51D87B7BD}"/>
              </a:ext>
            </a:extLst>
          </p:cNvPr>
          <p:cNvCxnSpPr>
            <a:cxnSpLocks/>
          </p:cNvCxnSpPr>
          <p:nvPr userDrawn="1"/>
        </p:nvCxnSpPr>
        <p:spPr>
          <a:xfrm>
            <a:off x="-283716" y="927644"/>
            <a:ext cx="768096"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22" name="Titel 1">
            <a:extLst>
              <a:ext uri="{FF2B5EF4-FFF2-40B4-BE49-F238E27FC236}">
                <a16:creationId xmlns:a16="http://schemas.microsoft.com/office/drawing/2014/main" id="{98FC5539-E23C-9067-8B80-D6C094731F79}"/>
              </a:ext>
            </a:extLst>
          </p:cNvPr>
          <p:cNvSpPr>
            <a:spLocks noGrp="1"/>
          </p:cNvSpPr>
          <p:nvPr>
            <p:ph type="title" hasCustomPrompt="1"/>
          </p:nvPr>
        </p:nvSpPr>
        <p:spPr>
          <a:xfrm>
            <a:off x="773130" y="365768"/>
            <a:ext cx="10645740" cy="1123752"/>
          </a:xfrm>
        </p:spPr>
        <p:txBody>
          <a:bodyPr anchor="ctr">
            <a:noAutofit/>
          </a:bodyPr>
          <a:lstStyle>
            <a:lvl1pPr>
              <a:lnSpc>
                <a:spcPct val="100000"/>
              </a:lnSpc>
              <a:defRPr sz="3400">
                <a:solidFill>
                  <a:srgbClr val="32466E"/>
                </a:solidFill>
              </a:defRPr>
            </a:lvl1pPr>
          </a:lstStyle>
          <a:p>
            <a:r>
              <a:rPr lang="de-DE" dirty="0"/>
              <a:t>Hier steht der Folientitel einzeilig </a:t>
            </a:r>
            <a:br>
              <a:rPr lang="de-DE" dirty="0"/>
            </a:br>
            <a:r>
              <a:rPr lang="de-DE" dirty="0"/>
              <a:t>oder zweizeilig</a:t>
            </a:r>
          </a:p>
        </p:txBody>
      </p:sp>
      <p:sp>
        <p:nvSpPr>
          <p:cNvPr id="30" name="Foliennummernplatzhalter 5">
            <a:extLst>
              <a:ext uri="{FF2B5EF4-FFF2-40B4-BE49-F238E27FC236}">
                <a16:creationId xmlns:a16="http://schemas.microsoft.com/office/drawing/2014/main" id="{4C56EF91-F1EE-07AD-2D0A-C5BF1764CA51}"/>
              </a:ext>
            </a:extLst>
          </p:cNvPr>
          <p:cNvSpPr txBox="1">
            <a:spLocks/>
          </p:cNvSpPr>
          <p:nvPr userDrawn="1"/>
        </p:nvSpPr>
        <p:spPr>
          <a:xfrm>
            <a:off x="10909325" y="6334634"/>
            <a:ext cx="509546" cy="365125"/>
          </a:xfrm>
          <a:prstGeom prst="rect">
            <a:avLst/>
          </a:prstGeom>
        </p:spPr>
        <p:txBody>
          <a:bodyPr anchor="ctr"/>
          <a:lstStyle>
            <a:defPPr>
              <a:defRPr lang="de-DE"/>
            </a:defPPr>
            <a:lvl1pPr marL="0" algn="l" defTabSz="914400" rtl="0" eaLnBrk="1" latinLnBrk="0" hangingPunct="1">
              <a:defRPr sz="1800" kern="1200">
                <a:solidFill>
                  <a:srgbClr val="32466E">
                    <a:alpha val="8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DDAD29-9C84-4C30-AD8B-6C7813DB0CBB}" type="slidenum">
              <a:rPr lang="de-DE" sz="1000" smtClean="0"/>
              <a:pPr algn="r"/>
              <a:t>‹Nr.›</a:t>
            </a:fld>
            <a:endParaRPr lang="de-DE" sz="1000" dirty="0"/>
          </a:p>
        </p:txBody>
      </p:sp>
      <p:cxnSp>
        <p:nvCxnSpPr>
          <p:cNvPr id="31" name="Gerade Verbindung 30">
            <a:extLst>
              <a:ext uri="{FF2B5EF4-FFF2-40B4-BE49-F238E27FC236}">
                <a16:creationId xmlns:a16="http://schemas.microsoft.com/office/drawing/2014/main" id="{DA60EAE5-AFC3-BC1B-C4D7-5AB5C153DA0E}"/>
              </a:ext>
            </a:extLst>
          </p:cNvPr>
          <p:cNvCxnSpPr>
            <a:cxnSpLocks/>
          </p:cNvCxnSpPr>
          <p:nvPr userDrawn="1"/>
        </p:nvCxnSpPr>
        <p:spPr>
          <a:xfrm>
            <a:off x="773400" y="6192125"/>
            <a:ext cx="10645200" cy="0"/>
          </a:xfrm>
          <a:prstGeom prst="line">
            <a:avLst/>
          </a:prstGeom>
          <a:ln w="9525" cap="rnd">
            <a:solidFill>
              <a:srgbClr val="32466E">
                <a:alpha val="18422"/>
              </a:srgbClr>
            </a:solidFill>
            <a:round/>
          </a:ln>
        </p:spPr>
        <p:style>
          <a:lnRef idx="1">
            <a:schemeClr val="accent1"/>
          </a:lnRef>
          <a:fillRef idx="0">
            <a:schemeClr val="accent1"/>
          </a:fillRef>
          <a:effectRef idx="0">
            <a:schemeClr val="accent1"/>
          </a:effectRef>
          <a:fontRef idx="minor">
            <a:schemeClr val="tx1"/>
          </a:fontRef>
        </p:style>
      </p:cxnSp>
      <p:sp>
        <p:nvSpPr>
          <p:cNvPr id="42" name="Inhaltsplatzhalter 3">
            <a:extLst>
              <a:ext uri="{FF2B5EF4-FFF2-40B4-BE49-F238E27FC236}">
                <a16:creationId xmlns:a16="http://schemas.microsoft.com/office/drawing/2014/main" id="{F5A87B07-17A8-EF60-460F-27C7B51AAE14}"/>
              </a:ext>
            </a:extLst>
          </p:cNvPr>
          <p:cNvSpPr>
            <a:spLocks noGrp="1"/>
          </p:cNvSpPr>
          <p:nvPr>
            <p:ph sz="half" idx="2" hasCustomPrompt="1"/>
          </p:nvPr>
        </p:nvSpPr>
        <p:spPr>
          <a:xfrm>
            <a:off x="771601" y="1745389"/>
            <a:ext cx="5246399" cy="4304213"/>
          </a:xfrm>
        </p:spPr>
        <p:txBody>
          <a:bodyPr>
            <a:normAutofit/>
          </a:bodyPr>
          <a:lstStyle>
            <a:lvl1pPr marL="0" indent="0">
              <a:buClr>
                <a:srgbClr val="32466E"/>
              </a:buClr>
              <a:buFont typeface="Arial" panose="020B0604020202020204" pitchFamily="34" charset="0"/>
              <a:buNone/>
              <a:defRPr sz="2000"/>
            </a:lvl1pPr>
            <a:lvl2pPr marL="446400" indent="-205200">
              <a:buClr>
                <a:srgbClr val="32466E"/>
              </a:buClr>
              <a:buFont typeface="Symbol" pitchFamily="2" charset="2"/>
              <a:buChar char="-"/>
              <a:defRPr/>
            </a:lvl2pPr>
            <a:lvl3pPr marL="687600" indent="-205200">
              <a:buClr>
                <a:srgbClr val="32466E"/>
              </a:buClr>
              <a:buFont typeface="Symbol" pitchFamily="2" charset="2"/>
              <a:buChar char="-"/>
              <a:defRPr/>
            </a:lvl3pPr>
            <a:lvl4pPr marL="928800" indent="-205200">
              <a:buClr>
                <a:srgbClr val="32466E"/>
              </a:buClr>
              <a:buFont typeface="Symbol" pitchFamily="2" charset="2"/>
              <a:buChar char="-"/>
              <a:defRPr/>
            </a:lvl4pPr>
            <a:lvl5pPr marL="2057400" indent="-228600">
              <a:buClr>
                <a:srgbClr val="32466E"/>
              </a:buClr>
              <a:buFont typeface="Arial" panose="020B0604020202020204" pitchFamily="34" charset="0"/>
              <a:buChar char="•"/>
              <a:defRPr/>
            </a:lvl5pPr>
          </a:lstStyle>
          <a:p>
            <a:pPr lvl="0"/>
            <a:r>
              <a:rPr lang="de-DE" dirty="0"/>
              <a:t>Bild einfügen:</a:t>
            </a:r>
          </a:p>
          <a:p>
            <a:pPr lvl="0"/>
            <a:r>
              <a:rPr lang="de-DE" dirty="0"/>
              <a:t>Formoptionen &gt; Füllung &gt; Bild- oder Texturfüllung &gt; Bildquelle &gt; Einfügen …</a:t>
            </a:r>
            <a:br>
              <a:rPr lang="de-DE" dirty="0"/>
            </a:br>
            <a:endParaRPr lang="de-DE" dirty="0"/>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r>
              <a:rPr lang="de-DE" dirty="0"/>
              <a:t>Bild in Form einpassen:</a:t>
            </a:r>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r>
              <a:rPr lang="de-DE" dirty="0"/>
              <a:t>Bildformat &gt; Zuschneiden &gt; Ausfüllen</a:t>
            </a:r>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endParaRPr lang="de-DE" dirty="0"/>
          </a:p>
        </p:txBody>
      </p:sp>
      <p:sp>
        <p:nvSpPr>
          <p:cNvPr id="43" name="Textplatzhalter 10">
            <a:extLst>
              <a:ext uri="{FF2B5EF4-FFF2-40B4-BE49-F238E27FC236}">
                <a16:creationId xmlns:a16="http://schemas.microsoft.com/office/drawing/2014/main" id="{521D8946-1ACC-C094-5097-7F6359AC87B4}"/>
              </a:ext>
            </a:extLst>
          </p:cNvPr>
          <p:cNvSpPr>
            <a:spLocks noGrp="1"/>
          </p:cNvSpPr>
          <p:nvPr>
            <p:ph type="body" sz="quarter" idx="25" hasCustomPrompt="1"/>
          </p:nvPr>
        </p:nvSpPr>
        <p:spPr>
          <a:xfrm>
            <a:off x="8325861" y="5578422"/>
            <a:ext cx="3092739" cy="175372"/>
          </a:xfrm>
        </p:spPr>
        <p:txBody>
          <a:bodyPr anchor="t">
            <a:noAutofit/>
          </a:bodyPr>
          <a:lstStyle>
            <a:lvl1pPr marL="0" indent="0" algn="r">
              <a:buFontTx/>
              <a:buNone/>
              <a:defRPr sz="800">
                <a:solidFill>
                  <a:schemeClr val="bg1">
                    <a:lumMod val="50000"/>
                  </a:schemeClr>
                </a:solidFill>
              </a:defRPr>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bzw. Quelle für Grafik</a:t>
            </a:r>
          </a:p>
        </p:txBody>
      </p:sp>
      <p:pic>
        <p:nvPicPr>
          <p:cNvPr id="3" name="Grafik 2">
            <a:extLst>
              <a:ext uri="{FF2B5EF4-FFF2-40B4-BE49-F238E27FC236}">
                <a16:creationId xmlns:a16="http://schemas.microsoft.com/office/drawing/2014/main" id="{276D89D5-F0F6-7E05-BC3E-1382A7B0E05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
        <p:nvSpPr>
          <p:cNvPr id="13" name="Bildplatzhalter 12">
            <a:extLst>
              <a:ext uri="{FF2B5EF4-FFF2-40B4-BE49-F238E27FC236}">
                <a16:creationId xmlns:a16="http://schemas.microsoft.com/office/drawing/2014/main" id="{34893D54-8041-0019-CE77-ED17B8642C88}"/>
              </a:ext>
            </a:extLst>
          </p:cNvPr>
          <p:cNvSpPr>
            <a:spLocks noGrp="1"/>
          </p:cNvSpPr>
          <p:nvPr>
            <p:ph type="pic" sz="quarter" idx="27"/>
          </p:nvPr>
        </p:nvSpPr>
        <p:spPr>
          <a:xfrm>
            <a:off x="6307635" y="1745396"/>
            <a:ext cx="5884364" cy="3797657"/>
          </a:xfrm>
          <a:custGeom>
            <a:avLst/>
            <a:gdLst>
              <a:gd name="connsiteX0" fmla="*/ 1898815 w 5884364"/>
              <a:gd name="connsiteY0" fmla="*/ 0 h 3797657"/>
              <a:gd name="connsiteX1" fmla="*/ 5884364 w 5884364"/>
              <a:gd name="connsiteY1" fmla="*/ 0 h 3797657"/>
              <a:gd name="connsiteX2" fmla="*/ 5884364 w 5884364"/>
              <a:gd name="connsiteY2" fmla="*/ 3797656 h 3797657"/>
              <a:gd name="connsiteX3" fmla="*/ 1898834 w 5884364"/>
              <a:gd name="connsiteY3" fmla="*/ 3797656 h 3797657"/>
              <a:gd name="connsiteX4" fmla="*/ 1898815 w 5884364"/>
              <a:gd name="connsiteY4" fmla="*/ 3797657 h 3797657"/>
              <a:gd name="connsiteX5" fmla="*/ 0 w 5884364"/>
              <a:gd name="connsiteY5" fmla="*/ 1898842 h 3797657"/>
              <a:gd name="connsiteX6" fmla="*/ 1898815 w 5884364"/>
              <a:gd name="connsiteY6" fmla="*/ 27 h 379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4364" h="3797657">
                <a:moveTo>
                  <a:pt x="1898815" y="0"/>
                </a:moveTo>
                <a:lnTo>
                  <a:pt x="5884364" y="0"/>
                </a:lnTo>
                <a:lnTo>
                  <a:pt x="5884364" y="3797656"/>
                </a:lnTo>
                <a:lnTo>
                  <a:pt x="1898834" y="3797656"/>
                </a:lnTo>
                <a:lnTo>
                  <a:pt x="1898815" y="3797657"/>
                </a:lnTo>
                <a:cubicBezTo>
                  <a:pt x="850128" y="3797657"/>
                  <a:pt x="0" y="2947529"/>
                  <a:pt x="0" y="1898842"/>
                </a:cubicBezTo>
                <a:cubicBezTo>
                  <a:pt x="0" y="850155"/>
                  <a:pt x="850128" y="27"/>
                  <a:pt x="1898815" y="27"/>
                </a:cubicBezTo>
                <a:close/>
              </a:path>
            </a:pathLst>
          </a:custGeom>
          <a:solidFill>
            <a:schemeClr val="bg2">
              <a:lumMod val="90000"/>
            </a:schemeClr>
          </a:solidFill>
        </p:spPr>
        <p:txBody>
          <a:bodyPr wrap="square" anchor="ctr" anchorCtr="0">
            <a:noAutofit/>
          </a:bodyPr>
          <a:lstStyle>
            <a:lvl1pPr algn="ctr">
              <a:defRPr/>
            </a:lvl1pPr>
          </a:lstStyle>
          <a:p>
            <a:r>
              <a:rPr lang="de-DE"/>
              <a:t>Bild durch Klicken auf Symbol hinzufügen</a:t>
            </a:r>
          </a:p>
        </p:txBody>
      </p:sp>
    </p:spTree>
    <p:extLst>
      <p:ext uri="{BB962C8B-B14F-4D97-AF65-F5344CB8AC3E}">
        <p14:creationId xmlns:p14="http://schemas.microsoft.com/office/powerpoint/2010/main" val="385234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 Pers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48089D2-DB7C-E327-F64A-6B197857EBD1}"/>
              </a:ext>
            </a:extLst>
          </p:cNvPr>
          <p:cNvSpPr>
            <a:spLocks noGrp="1"/>
          </p:cNvSpPr>
          <p:nvPr>
            <p:ph type="pic" sz="quarter" idx="10"/>
          </p:nvPr>
        </p:nvSpPr>
        <p:spPr>
          <a:xfrm>
            <a:off x="771600" y="1745389"/>
            <a:ext cx="2363027" cy="3150702"/>
          </a:xfrm>
          <a:prstGeom prst="roundRect">
            <a:avLst>
              <a:gd name="adj" fmla="val 4980"/>
            </a:avLst>
          </a:prstGeom>
          <a:solidFill>
            <a:schemeClr val="bg2">
              <a:lumMod val="90000"/>
            </a:schemeClr>
          </a:solidFill>
        </p:spPr>
        <p:txBody>
          <a:bodyPr anchor="ctr" anchorCtr="0"/>
          <a:lstStyle>
            <a:lvl1pPr algn="ctr">
              <a:defRPr/>
            </a:lvl1pPr>
          </a:lstStyle>
          <a:p>
            <a:r>
              <a:rPr lang="de-DE"/>
              <a:t>Bild durch Klicken auf Symbol hinzufügen</a:t>
            </a:r>
          </a:p>
        </p:txBody>
      </p:sp>
      <p:cxnSp>
        <p:nvCxnSpPr>
          <p:cNvPr id="8" name="Gerade Verbindung 7">
            <a:extLst>
              <a:ext uri="{FF2B5EF4-FFF2-40B4-BE49-F238E27FC236}">
                <a16:creationId xmlns:a16="http://schemas.microsoft.com/office/drawing/2014/main" id="{7EDA9AD8-5A1F-FA09-3834-0A288BB7E1EA}"/>
              </a:ext>
            </a:extLst>
          </p:cNvPr>
          <p:cNvCxnSpPr>
            <a:cxnSpLocks/>
          </p:cNvCxnSpPr>
          <p:nvPr userDrawn="1"/>
        </p:nvCxnSpPr>
        <p:spPr>
          <a:xfrm>
            <a:off x="-283716" y="927644"/>
            <a:ext cx="768096"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FF886A33-C272-EDC7-10A9-3ED130564E9B}"/>
              </a:ext>
            </a:extLst>
          </p:cNvPr>
          <p:cNvSpPr>
            <a:spLocks noGrp="1"/>
          </p:cNvSpPr>
          <p:nvPr>
            <p:ph type="title" hasCustomPrompt="1"/>
          </p:nvPr>
        </p:nvSpPr>
        <p:spPr>
          <a:xfrm>
            <a:off x="773130" y="365768"/>
            <a:ext cx="10645740" cy="1123752"/>
          </a:xfrm>
        </p:spPr>
        <p:txBody>
          <a:bodyPr anchor="ctr">
            <a:noAutofit/>
          </a:bodyPr>
          <a:lstStyle>
            <a:lvl1pPr>
              <a:lnSpc>
                <a:spcPct val="100000"/>
              </a:lnSpc>
              <a:defRPr sz="3400">
                <a:solidFill>
                  <a:srgbClr val="32466E"/>
                </a:solidFill>
              </a:defRPr>
            </a:lvl1pPr>
          </a:lstStyle>
          <a:p>
            <a:r>
              <a:rPr lang="de-DE" dirty="0"/>
              <a:t>Hier steht der Folientitel einzeilig </a:t>
            </a:r>
            <a:br>
              <a:rPr lang="de-DE" dirty="0"/>
            </a:br>
            <a:r>
              <a:rPr lang="de-DE" dirty="0"/>
              <a:t>oder zweizeilig</a:t>
            </a:r>
          </a:p>
        </p:txBody>
      </p:sp>
      <p:sp>
        <p:nvSpPr>
          <p:cNvPr id="10" name="Inhaltsplatzhalter 3">
            <a:extLst>
              <a:ext uri="{FF2B5EF4-FFF2-40B4-BE49-F238E27FC236}">
                <a16:creationId xmlns:a16="http://schemas.microsoft.com/office/drawing/2014/main" id="{C8AF675C-F54E-6500-FF8F-315A2B6F1E31}"/>
              </a:ext>
            </a:extLst>
          </p:cNvPr>
          <p:cNvSpPr>
            <a:spLocks noGrp="1"/>
          </p:cNvSpPr>
          <p:nvPr>
            <p:ph sz="half" idx="2" hasCustomPrompt="1"/>
          </p:nvPr>
        </p:nvSpPr>
        <p:spPr>
          <a:xfrm>
            <a:off x="3426106" y="1745389"/>
            <a:ext cx="7994294" cy="4304213"/>
          </a:xfrm>
        </p:spPr>
        <p:txBody>
          <a:bodyPr/>
          <a:lstStyle>
            <a:lvl1pPr marL="0" indent="0">
              <a:buClr>
                <a:srgbClr val="32466E"/>
              </a:buClr>
              <a:buFont typeface="Arial" panose="020B0604020202020204" pitchFamily="34" charset="0"/>
              <a:buNone/>
              <a:defRPr/>
            </a:lvl1pPr>
            <a:lvl2pPr marL="446400" indent="-205200">
              <a:buClr>
                <a:srgbClr val="32466E"/>
              </a:buClr>
              <a:buFont typeface="Symbol" pitchFamily="2" charset="2"/>
              <a:buChar char="-"/>
              <a:defRPr/>
            </a:lvl2pPr>
            <a:lvl3pPr marL="687600" indent="-205200">
              <a:buClr>
                <a:srgbClr val="32466E"/>
              </a:buClr>
              <a:buFont typeface="Symbol" pitchFamily="2" charset="2"/>
              <a:buChar char="-"/>
              <a:defRPr/>
            </a:lvl3pPr>
            <a:lvl4pPr marL="928800" indent="-205200">
              <a:buClr>
                <a:srgbClr val="32466E"/>
              </a:buClr>
              <a:buFont typeface="Symbol" pitchFamily="2" charset="2"/>
              <a:buChar char="-"/>
              <a:defRPr/>
            </a:lvl4pPr>
            <a:lvl5pPr marL="2057400" indent="-228600">
              <a:buClr>
                <a:srgbClr val="32466E"/>
              </a:buClr>
              <a:buFont typeface="Arial" panose="020B0604020202020204" pitchFamily="34" charset="0"/>
              <a:buChar char="•"/>
              <a:defRPr/>
            </a:lvl5pPr>
          </a:lstStyle>
          <a:p>
            <a:pPr lvl="0"/>
            <a:r>
              <a:rPr lang="de-DE" dirty="0"/>
              <a:t>Bild einfügen:</a:t>
            </a:r>
          </a:p>
          <a:p>
            <a:pPr lvl="0"/>
            <a:r>
              <a:rPr lang="de-DE" dirty="0"/>
              <a:t>Formoptionen &gt; Füllung &gt; Bild- oder Texturfüllung &gt; Bildquelle &gt; Einfügen …</a:t>
            </a:r>
            <a:br>
              <a:rPr lang="de-DE" dirty="0"/>
            </a:br>
            <a:endParaRPr lang="de-DE" dirty="0"/>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r>
              <a:rPr lang="de-DE" dirty="0"/>
              <a:t>Bild in Form einpassen:</a:t>
            </a:r>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r>
              <a:rPr lang="de-DE" dirty="0"/>
              <a:t>Bildformat &gt; Zuschneiden &gt; Ausfüllen</a:t>
            </a:r>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endParaRPr lang="de-DE" dirty="0"/>
          </a:p>
        </p:txBody>
      </p:sp>
      <p:sp>
        <p:nvSpPr>
          <p:cNvPr id="11" name="Textplatzhalter 10">
            <a:extLst>
              <a:ext uri="{FF2B5EF4-FFF2-40B4-BE49-F238E27FC236}">
                <a16:creationId xmlns:a16="http://schemas.microsoft.com/office/drawing/2014/main" id="{339B385F-E4B8-B4F8-7E41-A1899E38DDB2}"/>
              </a:ext>
            </a:extLst>
          </p:cNvPr>
          <p:cNvSpPr>
            <a:spLocks noGrp="1"/>
          </p:cNvSpPr>
          <p:nvPr>
            <p:ph type="body" sz="quarter" idx="25" hasCustomPrompt="1"/>
          </p:nvPr>
        </p:nvSpPr>
        <p:spPr>
          <a:xfrm rot="16200000">
            <a:off x="-971702" y="3262036"/>
            <a:ext cx="3092739" cy="175372"/>
          </a:xfrm>
        </p:spPr>
        <p:txBody>
          <a:bodyPr anchor="t">
            <a:noAutofit/>
          </a:bodyPr>
          <a:lstStyle>
            <a:lvl1pPr marL="0" indent="0" algn="l">
              <a:buFontTx/>
              <a:buNone/>
              <a:defRPr sz="800">
                <a:solidFill>
                  <a:schemeClr val="bg1">
                    <a:lumMod val="50000"/>
                  </a:schemeClr>
                </a:solidFill>
              </a:defRPr>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bzw. Quelle für Grafik</a:t>
            </a:r>
          </a:p>
        </p:txBody>
      </p:sp>
      <p:sp>
        <p:nvSpPr>
          <p:cNvPr id="13" name="Foliennummernplatzhalter 5">
            <a:extLst>
              <a:ext uri="{FF2B5EF4-FFF2-40B4-BE49-F238E27FC236}">
                <a16:creationId xmlns:a16="http://schemas.microsoft.com/office/drawing/2014/main" id="{447B3746-9024-D98F-6E3E-4E8CCC3C00D4}"/>
              </a:ext>
            </a:extLst>
          </p:cNvPr>
          <p:cNvSpPr txBox="1">
            <a:spLocks/>
          </p:cNvSpPr>
          <p:nvPr userDrawn="1"/>
        </p:nvSpPr>
        <p:spPr>
          <a:xfrm>
            <a:off x="10909325" y="6334634"/>
            <a:ext cx="509546" cy="365125"/>
          </a:xfrm>
          <a:prstGeom prst="rect">
            <a:avLst/>
          </a:prstGeom>
        </p:spPr>
        <p:txBody>
          <a:bodyPr anchor="ctr"/>
          <a:lstStyle>
            <a:defPPr>
              <a:defRPr lang="de-DE"/>
            </a:defPPr>
            <a:lvl1pPr marL="0" algn="l" defTabSz="914400" rtl="0" eaLnBrk="1" latinLnBrk="0" hangingPunct="1">
              <a:defRPr sz="1800" kern="1200">
                <a:solidFill>
                  <a:srgbClr val="32466E">
                    <a:alpha val="8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DDAD29-9C84-4C30-AD8B-6C7813DB0CBB}" type="slidenum">
              <a:rPr lang="de-DE" sz="1000" smtClean="0"/>
              <a:pPr algn="r"/>
              <a:t>‹Nr.›</a:t>
            </a:fld>
            <a:endParaRPr lang="de-DE" sz="1000" dirty="0"/>
          </a:p>
        </p:txBody>
      </p:sp>
      <p:cxnSp>
        <p:nvCxnSpPr>
          <p:cNvPr id="14" name="Gerade Verbindung 13">
            <a:extLst>
              <a:ext uri="{FF2B5EF4-FFF2-40B4-BE49-F238E27FC236}">
                <a16:creationId xmlns:a16="http://schemas.microsoft.com/office/drawing/2014/main" id="{CBE0FE50-502E-DF68-4140-8E694D042B79}"/>
              </a:ext>
            </a:extLst>
          </p:cNvPr>
          <p:cNvCxnSpPr>
            <a:cxnSpLocks/>
          </p:cNvCxnSpPr>
          <p:nvPr userDrawn="1"/>
        </p:nvCxnSpPr>
        <p:spPr>
          <a:xfrm>
            <a:off x="773400" y="6192125"/>
            <a:ext cx="10645200" cy="0"/>
          </a:xfrm>
          <a:prstGeom prst="line">
            <a:avLst/>
          </a:prstGeom>
          <a:ln w="9525" cap="rnd">
            <a:solidFill>
              <a:srgbClr val="32466E">
                <a:alpha val="18422"/>
              </a:srgbClr>
            </a:solidFill>
            <a:round/>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032808FE-F6DF-0811-F5A6-DB6F85ECEF2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Tree>
    <p:extLst>
      <p:ext uri="{BB962C8B-B14F-4D97-AF65-F5344CB8AC3E}">
        <p14:creationId xmlns:p14="http://schemas.microsoft.com/office/powerpoint/2010/main" val="85132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mit Fußzei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Foliennummernplatzhalter 5">
            <a:extLst>
              <a:ext uri="{FF2B5EF4-FFF2-40B4-BE49-F238E27FC236}">
                <a16:creationId xmlns:a16="http://schemas.microsoft.com/office/drawing/2014/main" id="{C144A7A6-0CEB-F976-F0BE-78A6454A1F9B}"/>
              </a:ext>
            </a:extLst>
          </p:cNvPr>
          <p:cNvSpPr txBox="1">
            <a:spLocks/>
          </p:cNvSpPr>
          <p:nvPr userDrawn="1"/>
        </p:nvSpPr>
        <p:spPr>
          <a:xfrm>
            <a:off x="10909325" y="6334634"/>
            <a:ext cx="509546" cy="365125"/>
          </a:xfrm>
          <a:prstGeom prst="rect">
            <a:avLst/>
          </a:prstGeom>
        </p:spPr>
        <p:txBody>
          <a:bodyPr anchor="ctr"/>
          <a:lstStyle>
            <a:defPPr>
              <a:defRPr lang="de-DE"/>
            </a:defPPr>
            <a:lvl1pPr marL="0" algn="l" defTabSz="914400" rtl="0" eaLnBrk="1" latinLnBrk="0" hangingPunct="1">
              <a:defRPr sz="1800" kern="1200">
                <a:solidFill>
                  <a:srgbClr val="32466E">
                    <a:alpha val="8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DDAD29-9C84-4C30-AD8B-6C7813DB0CBB}" type="slidenum">
              <a:rPr lang="de-DE" sz="1000" smtClean="0"/>
              <a:pPr algn="r"/>
              <a:t>‹Nr.›</a:t>
            </a:fld>
            <a:endParaRPr lang="de-DE" sz="1000" dirty="0"/>
          </a:p>
        </p:txBody>
      </p:sp>
      <p:cxnSp>
        <p:nvCxnSpPr>
          <p:cNvPr id="7" name="Gerade Verbindung 6">
            <a:extLst>
              <a:ext uri="{FF2B5EF4-FFF2-40B4-BE49-F238E27FC236}">
                <a16:creationId xmlns:a16="http://schemas.microsoft.com/office/drawing/2014/main" id="{2E2BE1DC-53E2-F380-9AFC-25CAA5B52018}"/>
              </a:ext>
            </a:extLst>
          </p:cNvPr>
          <p:cNvCxnSpPr>
            <a:cxnSpLocks/>
          </p:cNvCxnSpPr>
          <p:nvPr userDrawn="1"/>
        </p:nvCxnSpPr>
        <p:spPr>
          <a:xfrm>
            <a:off x="773400" y="6192125"/>
            <a:ext cx="10645200" cy="0"/>
          </a:xfrm>
          <a:prstGeom prst="line">
            <a:avLst/>
          </a:prstGeom>
          <a:ln w="9525" cap="rnd">
            <a:solidFill>
              <a:srgbClr val="32466E">
                <a:alpha val="18422"/>
              </a:srgbClr>
            </a:solidFill>
            <a:round/>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6D573BB1-27C8-930A-7AC6-0B0B69139B5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Tree>
    <p:extLst>
      <p:ext uri="{BB962C8B-B14F-4D97-AF65-F5344CB8AC3E}">
        <p14:creationId xmlns:p14="http://schemas.microsoft.com/office/powerpoint/2010/main" val="190396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76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1-zeilig und Inhalt">
    <p:spTree>
      <p:nvGrpSpPr>
        <p:cNvPr id="1" name=""/>
        <p:cNvGrpSpPr/>
        <p:nvPr/>
      </p:nvGrpSpPr>
      <p:grpSpPr>
        <a:xfrm>
          <a:off x="0" y="0"/>
          <a:ext cx="0" cy="0"/>
          <a:chOff x="0" y="0"/>
          <a:chExt cx="0" cy="0"/>
        </a:xfrm>
      </p:grpSpPr>
      <p:cxnSp>
        <p:nvCxnSpPr>
          <p:cNvPr id="4" name="Gerade Verbindung 7"/>
          <p:cNvCxnSpPr/>
          <p:nvPr/>
        </p:nvCxnSpPr>
        <p:spPr>
          <a:xfrm>
            <a:off x="624418" y="1268413"/>
            <a:ext cx="10943167" cy="0"/>
          </a:xfrm>
          <a:prstGeom prst="line">
            <a:avLst/>
          </a:prstGeom>
          <a:ln w="12700" cap="flat" cmpd="sng" algn="ctr">
            <a:solidFill>
              <a:schemeClr val="tx1">
                <a:lumMod val="75000"/>
                <a:lumOff val="2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609600" y="782092"/>
            <a:ext cx="10972800" cy="414660"/>
          </a:xfrm>
        </p:spPr>
        <p:txBody>
          <a:bodyPr/>
          <a:lstStyle/>
          <a:p>
            <a:r>
              <a:rPr lang="de-DE"/>
              <a:t>Titelmasterformat durch Klicken bearbeiten</a:t>
            </a:r>
            <a:endParaRPr lang="de-AT" dirty="0"/>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Datumsplatzhalter 3"/>
          <p:cNvSpPr>
            <a:spLocks noGrp="1"/>
          </p:cNvSpPr>
          <p:nvPr>
            <p:ph type="dt" sz="half" idx="10"/>
          </p:nvPr>
        </p:nvSpPr>
        <p:spPr/>
        <p:txBody>
          <a:bodyPr/>
          <a:lstStyle>
            <a:lvl1pPr>
              <a:defRPr/>
            </a:lvl1pPr>
          </a:lstStyle>
          <a:p>
            <a:pPr>
              <a:defRPr/>
            </a:pPr>
            <a:fld id="{F5A59C94-7C1B-432C-BD8F-F86A1268DFCA}" type="datetimeFigureOut">
              <a:rPr lang="de-DE"/>
              <a:pPr>
                <a:defRPr/>
              </a:pPr>
              <a:t>02.12.2025</a:t>
            </a:fld>
            <a:endParaRPr lang="de-AT" dirty="0"/>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fld id="{4D5664B0-09EF-45E0-BEE0-24EBDD9A788E}" type="slidenum">
              <a:rPr lang="de-AT" altLang="de-DE"/>
              <a:pPr/>
              <a:t>‹Nr.›</a:t>
            </a:fld>
            <a:endParaRPr lang="de-AT" altLang="de-DE"/>
          </a:p>
        </p:txBody>
      </p:sp>
    </p:spTree>
    <p:extLst>
      <p:ext uri="{BB962C8B-B14F-4D97-AF65-F5344CB8AC3E}">
        <p14:creationId xmlns:p14="http://schemas.microsoft.com/office/powerpoint/2010/main" val="1870641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1191600" y="477851"/>
            <a:ext cx="8616800" cy="114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5" name="Google Shape;25;p15"/>
          <p:cNvSpPr txBox="1">
            <a:spLocks noGrp="1"/>
          </p:cNvSpPr>
          <p:nvPr>
            <p:ph type="body" idx="1"/>
          </p:nvPr>
        </p:nvSpPr>
        <p:spPr>
          <a:xfrm>
            <a:off x="1191600" y="1831451"/>
            <a:ext cx="8616800" cy="4351816"/>
          </a:xfrm>
          <a:prstGeom prst="rect">
            <a:avLst/>
          </a:prstGeom>
          <a:noFill/>
          <a:ln>
            <a:noFill/>
          </a:ln>
        </p:spPr>
        <p:txBody>
          <a:bodyPr spcFirstLastPara="1" wrap="square" lIns="91425" tIns="91425" rIns="91425" bIns="91425" anchor="t" anchorCtr="0">
            <a:noAutofit/>
          </a:bodyPr>
          <a:lstStyle>
            <a:lvl1pPr marL="609585" lvl="0" indent="-457189" algn="l">
              <a:lnSpc>
                <a:spcPct val="100000"/>
              </a:lnSpc>
              <a:spcBef>
                <a:spcPts val="800"/>
              </a:spcBef>
              <a:spcAft>
                <a:spcPts val="0"/>
              </a:spcAft>
              <a:buClr>
                <a:schemeClr val="accent6"/>
              </a:buClr>
              <a:buSzPts val="1800"/>
              <a:buChar char="▷"/>
              <a:defRPr>
                <a:solidFill>
                  <a:schemeClr val="dk1"/>
                </a:solidFill>
              </a:defRPr>
            </a:lvl1pPr>
            <a:lvl2pPr marL="1219170" lvl="1" indent="-507987" algn="l">
              <a:lnSpc>
                <a:spcPct val="100000"/>
              </a:lnSpc>
              <a:spcBef>
                <a:spcPts val="0"/>
              </a:spcBef>
              <a:spcAft>
                <a:spcPts val="0"/>
              </a:spcAft>
              <a:buClr>
                <a:schemeClr val="dk1"/>
              </a:buClr>
              <a:buSzPts val="2400"/>
              <a:buChar char="○"/>
              <a:defRPr>
                <a:solidFill>
                  <a:schemeClr val="dk1"/>
                </a:solidFill>
              </a:defRPr>
            </a:lvl2pPr>
            <a:lvl3pPr marL="1828754" lvl="2" indent="-507987" algn="l">
              <a:lnSpc>
                <a:spcPct val="100000"/>
              </a:lnSpc>
              <a:spcBef>
                <a:spcPts val="0"/>
              </a:spcBef>
              <a:spcAft>
                <a:spcPts val="0"/>
              </a:spcAft>
              <a:buClr>
                <a:schemeClr val="dk1"/>
              </a:buClr>
              <a:buSzPts val="2400"/>
              <a:buChar char="■"/>
              <a:defRPr>
                <a:solidFill>
                  <a:schemeClr val="dk1"/>
                </a:solidFill>
              </a:defRPr>
            </a:lvl3pPr>
            <a:lvl4pPr marL="2438339" lvl="3" indent="-507987" algn="l">
              <a:lnSpc>
                <a:spcPct val="100000"/>
              </a:lnSpc>
              <a:spcBef>
                <a:spcPts val="0"/>
              </a:spcBef>
              <a:spcAft>
                <a:spcPts val="0"/>
              </a:spcAft>
              <a:buClr>
                <a:schemeClr val="dk1"/>
              </a:buClr>
              <a:buSzPts val="2400"/>
              <a:buChar char="●"/>
              <a:defRPr>
                <a:solidFill>
                  <a:schemeClr val="dk1"/>
                </a:solidFill>
              </a:defRPr>
            </a:lvl4pPr>
            <a:lvl5pPr marL="3047924" lvl="4" indent="-507987" algn="l">
              <a:lnSpc>
                <a:spcPct val="100000"/>
              </a:lnSpc>
              <a:spcBef>
                <a:spcPts val="0"/>
              </a:spcBef>
              <a:spcAft>
                <a:spcPts val="0"/>
              </a:spcAft>
              <a:buClr>
                <a:schemeClr val="dk1"/>
              </a:buClr>
              <a:buSzPts val="2400"/>
              <a:buChar char="○"/>
              <a:defRPr>
                <a:solidFill>
                  <a:schemeClr val="dk1"/>
                </a:solidFill>
              </a:defRPr>
            </a:lvl5pPr>
            <a:lvl6pPr marL="3657509" lvl="5" indent="-507987" algn="l">
              <a:lnSpc>
                <a:spcPct val="100000"/>
              </a:lnSpc>
              <a:spcBef>
                <a:spcPts val="0"/>
              </a:spcBef>
              <a:spcAft>
                <a:spcPts val="0"/>
              </a:spcAft>
              <a:buClr>
                <a:schemeClr val="dk1"/>
              </a:buClr>
              <a:buSzPts val="2400"/>
              <a:buChar char="■"/>
              <a:defRPr>
                <a:solidFill>
                  <a:schemeClr val="dk1"/>
                </a:solidFill>
              </a:defRPr>
            </a:lvl6pPr>
            <a:lvl7pPr marL="4267093" lvl="6" indent="-507987" algn="l">
              <a:lnSpc>
                <a:spcPct val="100000"/>
              </a:lnSpc>
              <a:spcBef>
                <a:spcPts val="0"/>
              </a:spcBef>
              <a:spcAft>
                <a:spcPts val="0"/>
              </a:spcAft>
              <a:buClr>
                <a:schemeClr val="dk1"/>
              </a:buClr>
              <a:buSzPts val="2400"/>
              <a:buChar char="●"/>
              <a:defRPr>
                <a:solidFill>
                  <a:schemeClr val="dk1"/>
                </a:solidFill>
              </a:defRPr>
            </a:lvl7pPr>
            <a:lvl8pPr marL="4876678" lvl="7" indent="-507987" algn="l">
              <a:lnSpc>
                <a:spcPct val="100000"/>
              </a:lnSpc>
              <a:spcBef>
                <a:spcPts val="0"/>
              </a:spcBef>
              <a:spcAft>
                <a:spcPts val="0"/>
              </a:spcAft>
              <a:buClr>
                <a:schemeClr val="dk1"/>
              </a:buClr>
              <a:buSzPts val="2400"/>
              <a:buChar char="○"/>
              <a:defRPr>
                <a:solidFill>
                  <a:schemeClr val="dk1"/>
                </a:solidFill>
              </a:defRPr>
            </a:lvl8pPr>
            <a:lvl9pPr marL="5486263" lvl="8" indent="-507987" algn="l">
              <a:lnSpc>
                <a:spcPct val="100000"/>
              </a:lnSpc>
              <a:spcBef>
                <a:spcPts val="0"/>
              </a:spcBef>
              <a:spcAft>
                <a:spcPts val="0"/>
              </a:spcAft>
              <a:buClr>
                <a:schemeClr val="dk1"/>
              </a:buClr>
              <a:buSzPts val="2400"/>
              <a:buChar char="■"/>
              <a:defRPr>
                <a:solidFill>
                  <a:schemeClr val="dk1"/>
                </a:solidFill>
              </a:defRPr>
            </a:lvl9pPr>
          </a:lstStyle>
          <a:p>
            <a:endParaRPr/>
          </a:p>
        </p:txBody>
      </p:sp>
      <p:sp>
        <p:nvSpPr>
          <p:cNvPr id="26" name="Google Shape;26;p15"/>
          <p:cNvSpPr/>
          <p:nvPr/>
        </p:nvSpPr>
        <p:spPr>
          <a:xfrm>
            <a:off x="9787322" y="6755100"/>
            <a:ext cx="994473" cy="102801"/>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 name="Google Shape;27;p15"/>
          <p:cNvSpPr/>
          <p:nvPr/>
        </p:nvSpPr>
        <p:spPr>
          <a:xfrm>
            <a:off x="10781796" y="6755100"/>
            <a:ext cx="1410221" cy="102801"/>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 name="Google Shape;28;p15"/>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15"/>
          <p:cNvSpPr/>
          <p:nvPr/>
        </p:nvSpPr>
        <p:spPr>
          <a:xfrm>
            <a:off x="1191613" y="6755100"/>
            <a:ext cx="8616800" cy="102800"/>
          </a:xfrm>
          <a:prstGeom prst="rect">
            <a:avLst/>
          </a:prstGeom>
          <a:solidFill>
            <a:srgbClr val="92D05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30" name="Google Shape;30;p15" descr="A picture containing icon&#10;&#10;Description automatically generated"/>
          <p:cNvPicPr preferRelativeResize="0"/>
          <p:nvPr/>
        </p:nvPicPr>
        <p:blipFill rotWithShape="1">
          <a:blip r:embed="rId2">
            <a:alphaModFix/>
          </a:blip>
          <a:srcRect/>
          <a:stretch/>
        </p:blipFill>
        <p:spPr>
          <a:xfrm>
            <a:off x="10493739" y="5988361"/>
            <a:ext cx="1550887" cy="669983"/>
          </a:xfrm>
          <a:prstGeom prst="rect">
            <a:avLst/>
          </a:prstGeom>
          <a:noFill/>
          <a:ln>
            <a:noFill/>
          </a:ln>
        </p:spPr>
      </p:pic>
      <p:pic>
        <p:nvPicPr>
          <p:cNvPr id="31" name="Google Shape;31;p15" descr="A blue flag with yellow stars&#10;&#10;Description automatically generated with low confidence"/>
          <p:cNvPicPr preferRelativeResize="0"/>
          <p:nvPr/>
        </p:nvPicPr>
        <p:blipFill rotWithShape="1">
          <a:blip r:embed="rId3">
            <a:alphaModFix/>
          </a:blip>
          <a:srcRect/>
          <a:stretch/>
        </p:blipFill>
        <p:spPr>
          <a:xfrm>
            <a:off x="179461" y="6195852"/>
            <a:ext cx="705623" cy="489045"/>
          </a:xfrm>
          <a:prstGeom prst="rect">
            <a:avLst/>
          </a:prstGeom>
          <a:noFill/>
          <a:ln>
            <a:noFill/>
          </a:ln>
        </p:spPr>
      </p:pic>
      <p:sp>
        <p:nvSpPr>
          <p:cNvPr id="32" name="Google Shape;32;p15"/>
          <p:cNvSpPr txBox="1"/>
          <p:nvPr/>
        </p:nvSpPr>
        <p:spPr>
          <a:xfrm>
            <a:off x="885083" y="6209571"/>
            <a:ext cx="8906460" cy="492388"/>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rgbClr val="000000"/>
              </a:buClr>
              <a:buSzPts val="900"/>
              <a:buFont typeface="Arial"/>
              <a:buNone/>
            </a:pPr>
            <a:r>
              <a:rPr lang="cs-CZ" sz="1200" b="0" i="0" u="none" strike="noStrike" cap="none">
                <a:solidFill>
                  <a:srgbClr val="333333"/>
                </a:solidFill>
                <a:latin typeface="Calibri"/>
                <a:ea typeface="Calibri"/>
                <a:cs typeface="Calibri"/>
                <a:sym typeface="Calibri"/>
              </a:rPr>
              <a:t>Co-funded by the European Union’s Health Programme </a:t>
            </a:r>
            <a:endParaRPr sz="1200" b="0" i="0" u="none" strike="noStrike" cap="none">
              <a:solidFill>
                <a:srgbClr val="33333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cs-CZ" sz="1200" b="0" i="0" u="none" strike="noStrike" cap="none">
                <a:solidFill>
                  <a:srgbClr val="333333"/>
                </a:solidFill>
                <a:latin typeface="Calibri"/>
                <a:ea typeface="Calibri"/>
                <a:cs typeface="Calibri"/>
                <a:sym typeface="Calibri"/>
              </a:rPr>
              <a:t>under Grant Agreement No. 01035969 /JA-02-2020 [HADEA]</a:t>
            </a:r>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636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_dunkel">
    <p:bg>
      <p:bgPr>
        <a:solidFill>
          <a:srgbClr val="32466E"/>
        </a:solidFill>
        <a:effectLst/>
      </p:bgPr>
    </p:bg>
    <p:spTree>
      <p:nvGrpSpPr>
        <p:cNvPr id="1" name=""/>
        <p:cNvGrpSpPr/>
        <p:nvPr/>
      </p:nvGrpSpPr>
      <p:grpSpPr>
        <a:xfrm>
          <a:off x="0" y="0"/>
          <a:ext cx="0" cy="0"/>
          <a:chOff x="0" y="0"/>
          <a:chExt cx="0" cy="0"/>
        </a:xfrm>
      </p:grpSpPr>
      <p:pic>
        <p:nvPicPr>
          <p:cNvPr id="6" name="Grafik 5" descr="Ein Bild, das Screenshot, Schwarz, Dunkelheit, Schwarzweiß enthält.&#10;&#10;Automatisch generierte Beschreibung">
            <a:extLst>
              <a:ext uri="{FF2B5EF4-FFF2-40B4-BE49-F238E27FC236}">
                <a16:creationId xmlns:a16="http://schemas.microsoft.com/office/drawing/2014/main" id="{7FB60C9D-80A4-DE2B-21BE-CE66BAC659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4634AF28-939D-F678-63BF-D82246D1C55A}"/>
              </a:ext>
            </a:extLst>
          </p:cNvPr>
          <p:cNvSpPr>
            <a:spLocks noGrp="1"/>
          </p:cNvSpPr>
          <p:nvPr>
            <p:ph type="title" hasCustomPrompt="1"/>
          </p:nvPr>
        </p:nvSpPr>
        <p:spPr>
          <a:xfrm>
            <a:off x="831850" y="2063899"/>
            <a:ext cx="10515600" cy="1418889"/>
          </a:xfrm>
        </p:spPr>
        <p:txBody>
          <a:bodyPr anchor="b">
            <a:normAutofit/>
          </a:bodyPr>
          <a:lstStyle>
            <a:lvl1pPr>
              <a:lnSpc>
                <a:spcPct val="100000"/>
              </a:lnSpc>
              <a:defRPr sz="4000">
                <a:solidFill>
                  <a:schemeClr val="bg1"/>
                </a:solidFill>
              </a:defRPr>
            </a:lvl1pPr>
          </a:lstStyle>
          <a:p>
            <a:r>
              <a:rPr lang="de-DE" dirty="0"/>
              <a:t>Das ist der Titel von meinem Vortrag </a:t>
            </a:r>
            <a:br>
              <a:rPr lang="de-DE" dirty="0"/>
            </a:br>
            <a:r>
              <a:rPr lang="de-DE" dirty="0"/>
              <a:t>und hier steht die zweite Zeile</a:t>
            </a:r>
          </a:p>
        </p:txBody>
      </p:sp>
      <p:sp>
        <p:nvSpPr>
          <p:cNvPr id="5" name="Textplatzhalter 3">
            <a:extLst>
              <a:ext uri="{FF2B5EF4-FFF2-40B4-BE49-F238E27FC236}">
                <a16:creationId xmlns:a16="http://schemas.microsoft.com/office/drawing/2014/main" id="{7A24CC74-2996-03BE-AC54-6F4B9A1E1146}"/>
              </a:ext>
            </a:extLst>
          </p:cNvPr>
          <p:cNvSpPr>
            <a:spLocks noGrp="1"/>
          </p:cNvSpPr>
          <p:nvPr>
            <p:ph type="body" idx="12" hasCustomPrompt="1"/>
          </p:nvPr>
        </p:nvSpPr>
        <p:spPr>
          <a:xfrm>
            <a:off x="831849" y="6400222"/>
            <a:ext cx="3008631" cy="321253"/>
          </a:xfrm>
        </p:spPr>
        <p:txBody>
          <a:bodyPr anchor="t">
            <a:noAutofit/>
          </a:bodyPr>
          <a:lstStyle>
            <a:lvl1pPr marL="0" indent="0">
              <a:buNone/>
              <a:defRPr sz="1200">
                <a:solidFill>
                  <a:schemeClr val="bg1"/>
                </a:solidFill>
              </a:defRPr>
            </a:lvl1pPr>
          </a:lstStyle>
          <a:p>
            <a:fld id="{BB86D9A8-5864-6745-962C-2BA838300CA3}" type="datetime4">
              <a:rPr lang="de-AT" smtClean="0"/>
              <a:t>29. Juli 2024</a:t>
            </a:fld>
            <a:endParaRPr lang="de-DE" dirty="0"/>
          </a:p>
        </p:txBody>
      </p:sp>
      <p:pic>
        <p:nvPicPr>
          <p:cNvPr id="8" name="Grafik 7">
            <a:extLst>
              <a:ext uri="{FF2B5EF4-FFF2-40B4-BE49-F238E27FC236}">
                <a16:creationId xmlns:a16="http://schemas.microsoft.com/office/drawing/2014/main" id="{B53E2253-552E-8DDC-D80B-B07FA9FDD61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65374" y="634200"/>
            <a:ext cx="2598352" cy="648000"/>
          </a:xfrm>
          <a:prstGeom prst="rect">
            <a:avLst/>
          </a:prstGeom>
        </p:spPr>
      </p:pic>
      <p:cxnSp>
        <p:nvCxnSpPr>
          <p:cNvPr id="3" name="Gerade Verbindung 2">
            <a:extLst>
              <a:ext uri="{FF2B5EF4-FFF2-40B4-BE49-F238E27FC236}">
                <a16:creationId xmlns:a16="http://schemas.microsoft.com/office/drawing/2014/main" id="{9B7B6299-DB2A-8591-A01D-8E19334E7CF6}"/>
              </a:ext>
            </a:extLst>
          </p:cNvPr>
          <p:cNvCxnSpPr>
            <a:cxnSpLocks/>
          </p:cNvCxnSpPr>
          <p:nvPr userDrawn="1"/>
        </p:nvCxnSpPr>
        <p:spPr>
          <a:xfrm>
            <a:off x="954740" y="3695945"/>
            <a:ext cx="594000" cy="0"/>
          </a:xfrm>
          <a:prstGeom prst="line">
            <a:avLst/>
          </a:prstGeom>
          <a:ln w="476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007212AE-6F19-C07D-536E-F2E82116C3BD}"/>
              </a:ext>
            </a:extLst>
          </p:cNvPr>
          <p:cNvSpPr>
            <a:spLocks noGrp="1"/>
          </p:cNvSpPr>
          <p:nvPr>
            <p:ph type="body" idx="11" hasCustomPrompt="1"/>
          </p:nvPr>
        </p:nvSpPr>
        <p:spPr>
          <a:xfrm>
            <a:off x="831849" y="3909103"/>
            <a:ext cx="7976485" cy="1308348"/>
          </a:xfrm>
        </p:spPr>
        <p:txBody>
          <a:bodyPr anchor="t">
            <a:noAutofit/>
          </a:bodyPr>
          <a:lstStyle>
            <a:lvl1pPr marL="0" indent="0">
              <a:spcBef>
                <a:spcPts val="0"/>
              </a:spcBef>
              <a:buNone/>
              <a:defRPr sz="2000">
                <a:solidFill>
                  <a:schemeClr val="bg1"/>
                </a:solidFill>
              </a:defRPr>
            </a:lvl1pPr>
          </a:lstStyle>
          <a:p>
            <a:r>
              <a:rPr lang="de-DE" dirty="0"/>
              <a:t>Vorname Nachname</a:t>
            </a:r>
          </a:p>
          <a:p>
            <a:r>
              <a:rPr lang="de-DE" dirty="0"/>
              <a:t>Veranstaltungstitel Platzhalter</a:t>
            </a:r>
          </a:p>
        </p:txBody>
      </p:sp>
    </p:spTree>
    <p:extLst>
      <p:ext uri="{BB962C8B-B14F-4D97-AF65-F5344CB8AC3E}">
        <p14:creationId xmlns:p14="http://schemas.microsoft.com/office/powerpoint/2010/main" val="46639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EE8E335-C29C-E5A9-1FD4-3805D8DE81F0}"/>
              </a:ext>
            </a:extLst>
          </p:cNvPr>
          <p:cNvSpPr>
            <a:spLocks noGrp="1"/>
          </p:cNvSpPr>
          <p:nvPr>
            <p:ph type="title" hasCustomPrompt="1"/>
          </p:nvPr>
        </p:nvSpPr>
        <p:spPr>
          <a:xfrm>
            <a:off x="773130" y="365768"/>
            <a:ext cx="10645740" cy="1123752"/>
          </a:xfrm>
        </p:spPr>
        <p:txBody>
          <a:bodyPr anchor="ctr">
            <a:noAutofit/>
          </a:bodyPr>
          <a:lstStyle>
            <a:lvl1pPr>
              <a:lnSpc>
                <a:spcPct val="100000"/>
              </a:lnSpc>
              <a:defRPr sz="3400">
                <a:solidFill>
                  <a:srgbClr val="32466E"/>
                </a:solidFill>
              </a:defRPr>
            </a:lvl1pPr>
          </a:lstStyle>
          <a:p>
            <a:r>
              <a:rPr lang="de-DE" dirty="0"/>
              <a:t>Agenda</a:t>
            </a:r>
          </a:p>
        </p:txBody>
      </p:sp>
      <p:cxnSp>
        <p:nvCxnSpPr>
          <p:cNvPr id="6" name="Gerade Verbindung 5">
            <a:extLst>
              <a:ext uri="{FF2B5EF4-FFF2-40B4-BE49-F238E27FC236}">
                <a16:creationId xmlns:a16="http://schemas.microsoft.com/office/drawing/2014/main" id="{6A0792B4-63F5-D296-3ED9-44E1CF3F4C30}"/>
              </a:ext>
            </a:extLst>
          </p:cNvPr>
          <p:cNvCxnSpPr/>
          <p:nvPr userDrawn="1"/>
        </p:nvCxnSpPr>
        <p:spPr>
          <a:xfrm>
            <a:off x="-283716" y="927644"/>
            <a:ext cx="768096"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8" name="Foliennummernplatzhalter 5">
            <a:extLst>
              <a:ext uri="{FF2B5EF4-FFF2-40B4-BE49-F238E27FC236}">
                <a16:creationId xmlns:a16="http://schemas.microsoft.com/office/drawing/2014/main" id="{4EB5FDA1-80AF-22D2-CB4B-8568A1D79F98}"/>
              </a:ext>
            </a:extLst>
          </p:cNvPr>
          <p:cNvSpPr txBox="1">
            <a:spLocks/>
          </p:cNvSpPr>
          <p:nvPr userDrawn="1"/>
        </p:nvSpPr>
        <p:spPr>
          <a:xfrm>
            <a:off x="10909325" y="6334634"/>
            <a:ext cx="509546" cy="365125"/>
          </a:xfrm>
          <a:prstGeom prst="rect">
            <a:avLst/>
          </a:prstGeom>
        </p:spPr>
        <p:txBody>
          <a:bodyPr anchor="ctr"/>
          <a:lstStyle>
            <a:defPPr>
              <a:defRPr lang="de-DE"/>
            </a:defPPr>
            <a:lvl1pPr marL="0" algn="l" defTabSz="914400" rtl="0" eaLnBrk="1" latinLnBrk="0" hangingPunct="1">
              <a:defRPr sz="1800" kern="1200">
                <a:solidFill>
                  <a:srgbClr val="32466E">
                    <a:alpha val="8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DDAD29-9C84-4C30-AD8B-6C7813DB0CBB}" type="slidenum">
              <a:rPr lang="de-DE" sz="1000" smtClean="0"/>
              <a:pPr algn="r"/>
              <a:t>‹Nr.›</a:t>
            </a:fld>
            <a:endParaRPr lang="de-DE" sz="1000" dirty="0"/>
          </a:p>
        </p:txBody>
      </p:sp>
      <p:cxnSp>
        <p:nvCxnSpPr>
          <p:cNvPr id="9" name="Gerade Verbindung 8">
            <a:extLst>
              <a:ext uri="{FF2B5EF4-FFF2-40B4-BE49-F238E27FC236}">
                <a16:creationId xmlns:a16="http://schemas.microsoft.com/office/drawing/2014/main" id="{FF6CAA43-BD3C-26B5-9732-27A2650F918E}"/>
              </a:ext>
            </a:extLst>
          </p:cNvPr>
          <p:cNvCxnSpPr>
            <a:cxnSpLocks/>
          </p:cNvCxnSpPr>
          <p:nvPr userDrawn="1"/>
        </p:nvCxnSpPr>
        <p:spPr>
          <a:xfrm>
            <a:off x="773400" y="6192125"/>
            <a:ext cx="10645200" cy="0"/>
          </a:xfrm>
          <a:prstGeom prst="line">
            <a:avLst/>
          </a:prstGeom>
          <a:ln w="9525" cap="rnd">
            <a:solidFill>
              <a:srgbClr val="32466E">
                <a:alpha val="18422"/>
              </a:srgbClr>
            </a:solidFill>
            <a:round/>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CF429A0E-DA36-7807-7007-CDED2825DD4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
        <p:nvSpPr>
          <p:cNvPr id="3" name="Inhaltsplatzhalter 2">
            <a:extLst>
              <a:ext uri="{FF2B5EF4-FFF2-40B4-BE49-F238E27FC236}">
                <a16:creationId xmlns:a16="http://schemas.microsoft.com/office/drawing/2014/main" id="{E8C6813A-C688-EA29-B8EC-1C0DEED0F0B0}"/>
              </a:ext>
            </a:extLst>
          </p:cNvPr>
          <p:cNvSpPr>
            <a:spLocks noGrp="1"/>
          </p:cNvSpPr>
          <p:nvPr>
            <p:ph idx="1" hasCustomPrompt="1"/>
          </p:nvPr>
        </p:nvSpPr>
        <p:spPr>
          <a:xfrm>
            <a:off x="773130" y="1632028"/>
            <a:ext cx="10645200" cy="4417589"/>
          </a:xfrm>
        </p:spPr>
        <p:txBody>
          <a:bodyPr>
            <a:normAutofit/>
          </a:bodyPr>
          <a:lstStyle>
            <a:lvl1pPr marL="365125" indent="-365125">
              <a:buClr>
                <a:srgbClr val="32466E"/>
              </a:buClr>
              <a:buFont typeface="+mj-lt"/>
              <a:buAutoNum type="arabicPeriod"/>
              <a:tabLst/>
              <a:defRPr sz="2400"/>
            </a:lvl1pPr>
            <a:lvl2pPr marL="719138" indent="-358775">
              <a:buClr>
                <a:srgbClr val="32466E"/>
              </a:buClr>
              <a:buFont typeface="+mj-lt"/>
              <a:buAutoNum type="arabicPeriod"/>
              <a:tabLst/>
              <a:defRPr sz="2000"/>
            </a:lvl2pPr>
            <a:lvl3pPr marL="825300" indent="-342900">
              <a:buClr>
                <a:srgbClr val="32466E"/>
              </a:buClr>
              <a:buFont typeface="+mj-lt"/>
              <a:buAutoNum type="arabicPeriod"/>
              <a:defRPr sz="1600"/>
            </a:lvl3pPr>
            <a:lvl4pPr marL="1066500" indent="-342900">
              <a:buClr>
                <a:srgbClr val="32466E"/>
              </a:buClr>
              <a:buFont typeface="+mj-lt"/>
              <a:buAutoNum type="arabicPeriod"/>
              <a:defRPr sz="1400"/>
            </a:lvl4pPr>
            <a:lvl5pPr marL="2057400" indent="-228600">
              <a:buClr>
                <a:srgbClr val="32466E"/>
              </a:buClr>
              <a:buFont typeface="Arial" panose="020B0604020202020204" pitchFamily="34" charset="0"/>
              <a:buChar char="•"/>
              <a:defRPr sz="1200"/>
            </a:lvl5pPr>
          </a:lstStyle>
          <a:p>
            <a:pPr lvl="0"/>
            <a:r>
              <a:rPr lang="de-DE" dirty="0"/>
              <a:t>Begrüßung </a:t>
            </a:r>
          </a:p>
          <a:p>
            <a:pPr lvl="1"/>
            <a:r>
              <a:rPr lang="de-DE" dirty="0"/>
              <a:t>Zweite Ebene</a:t>
            </a:r>
          </a:p>
          <a:p>
            <a:pPr lvl="0"/>
            <a:endParaRPr lang="de-DE" dirty="0"/>
          </a:p>
        </p:txBody>
      </p:sp>
    </p:spTree>
    <p:extLst>
      <p:ext uri="{BB962C8B-B14F-4D97-AF65-F5344CB8AC3E}">
        <p14:creationId xmlns:p14="http://schemas.microsoft.com/office/powerpoint/2010/main" val="109761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0D0D41C7-AAB9-EECF-16F4-E3B13045D3B0}"/>
              </a:ext>
            </a:extLst>
          </p:cNvPr>
          <p:cNvSpPr>
            <a:spLocks noGrp="1"/>
          </p:cNvSpPr>
          <p:nvPr>
            <p:ph type="title" hasCustomPrompt="1"/>
          </p:nvPr>
        </p:nvSpPr>
        <p:spPr>
          <a:xfrm>
            <a:off x="831850" y="2063899"/>
            <a:ext cx="10515600" cy="1418889"/>
          </a:xfrm>
        </p:spPr>
        <p:txBody>
          <a:bodyPr anchor="b">
            <a:normAutofit/>
          </a:bodyPr>
          <a:lstStyle>
            <a:lvl1pPr>
              <a:lnSpc>
                <a:spcPct val="100000"/>
              </a:lnSpc>
              <a:defRPr sz="4000">
                <a:solidFill>
                  <a:srgbClr val="32466E"/>
                </a:solidFill>
              </a:defRPr>
            </a:lvl1pPr>
          </a:lstStyle>
          <a:p>
            <a:r>
              <a:rPr lang="de-DE" dirty="0"/>
              <a:t>Zwischentitel einzeilig oder</a:t>
            </a:r>
            <a:br>
              <a:rPr lang="de-DE" dirty="0"/>
            </a:br>
            <a:r>
              <a:rPr lang="de-DE" dirty="0"/>
              <a:t>zweizeilig</a:t>
            </a:r>
          </a:p>
        </p:txBody>
      </p:sp>
      <p:cxnSp>
        <p:nvCxnSpPr>
          <p:cNvPr id="2" name="Gerade Verbindung 1">
            <a:extLst>
              <a:ext uri="{FF2B5EF4-FFF2-40B4-BE49-F238E27FC236}">
                <a16:creationId xmlns:a16="http://schemas.microsoft.com/office/drawing/2014/main" id="{A58B153D-F0BF-1EB7-259D-EB1012962E6E}"/>
              </a:ext>
            </a:extLst>
          </p:cNvPr>
          <p:cNvCxnSpPr>
            <a:cxnSpLocks/>
          </p:cNvCxnSpPr>
          <p:nvPr userDrawn="1"/>
        </p:nvCxnSpPr>
        <p:spPr>
          <a:xfrm>
            <a:off x="954740" y="3695945"/>
            <a:ext cx="594000"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45560BA5-8508-8BA3-94D4-1CCF5FEC1136}"/>
              </a:ext>
            </a:extLst>
          </p:cNvPr>
          <p:cNvSpPr>
            <a:spLocks noGrp="1"/>
          </p:cNvSpPr>
          <p:nvPr>
            <p:ph type="body" idx="11" hasCustomPrompt="1"/>
          </p:nvPr>
        </p:nvSpPr>
        <p:spPr>
          <a:xfrm>
            <a:off x="831849" y="3909103"/>
            <a:ext cx="7976485" cy="1308348"/>
          </a:xfrm>
        </p:spPr>
        <p:txBody>
          <a:bodyPr anchor="t">
            <a:noAutofit/>
          </a:bodyPr>
          <a:lstStyle>
            <a:lvl1pPr marL="0" indent="0">
              <a:spcBef>
                <a:spcPts val="0"/>
              </a:spcBef>
              <a:buNone/>
              <a:defRPr sz="2000">
                <a:solidFill>
                  <a:srgbClr val="32466E"/>
                </a:solidFill>
              </a:defRPr>
            </a:lvl1pPr>
          </a:lstStyle>
          <a:p>
            <a:r>
              <a:rPr lang="de-AT" dirty="0"/>
              <a:t>Hier ist Platz für einen Untertitel einzeilig</a:t>
            </a:r>
            <a:endParaRPr lang="de-DE" dirty="0"/>
          </a:p>
        </p:txBody>
      </p:sp>
      <p:pic>
        <p:nvPicPr>
          <p:cNvPr id="5" name="Grafik 4">
            <a:extLst>
              <a:ext uri="{FF2B5EF4-FFF2-40B4-BE49-F238E27FC236}">
                <a16:creationId xmlns:a16="http://schemas.microsoft.com/office/drawing/2014/main" id="{8E3678EE-9159-370E-E044-D95E25F545AC}"/>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Tree>
    <p:extLst>
      <p:ext uri="{BB962C8B-B14F-4D97-AF65-F5344CB8AC3E}">
        <p14:creationId xmlns:p14="http://schemas.microsoft.com/office/powerpoint/2010/main" val="27527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_dunkel">
    <p:bg>
      <p:bgPr>
        <a:solidFill>
          <a:srgbClr val="32466E"/>
        </a:solidFill>
        <a:effectLst/>
      </p:bgPr>
    </p:bg>
    <p:spTree>
      <p:nvGrpSpPr>
        <p:cNvPr id="1" name=""/>
        <p:cNvGrpSpPr/>
        <p:nvPr/>
      </p:nvGrpSpPr>
      <p:grpSpPr>
        <a:xfrm>
          <a:off x="0" y="0"/>
          <a:ext cx="0" cy="0"/>
          <a:chOff x="0" y="0"/>
          <a:chExt cx="0" cy="0"/>
        </a:xfrm>
      </p:grpSpPr>
      <p:pic>
        <p:nvPicPr>
          <p:cNvPr id="5" name="Grafik 4" descr="Ein Bild, das Screenshot, Schwarz, Dunkelheit, Schwarzweiß enthält.&#10;&#10;Automatisch generierte Beschreibung">
            <a:extLst>
              <a:ext uri="{FF2B5EF4-FFF2-40B4-BE49-F238E27FC236}">
                <a16:creationId xmlns:a16="http://schemas.microsoft.com/office/drawing/2014/main" id="{52CD1BC3-7244-5C40-212C-C2B1996278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fik 10">
            <a:extLst>
              <a:ext uri="{FF2B5EF4-FFF2-40B4-BE49-F238E27FC236}">
                <a16:creationId xmlns:a16="http://schemas.microsoft.com/office/drawing/2014/main" id="{EC32A6FE-DF93-FB1C-07B4-07949AD2650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60560" y="6373764"/>
            <a:ext cx="1160684" cy="289465"/>
          </a:xfrm>
          <a:prstGeom prst="rect">
            <a:avLst/>
          </a:prstGeom>
        </p:spPr>
      </p:pic>
      <p:sp>
        <p:nvSpPr>
          <p:cNvPr id="26" name="Titel 1">
            <a:extLst>
              <a:ext uri="{FF2B5EF4-FFF2-40B4-BE49-F238E27FC236}">
                <a16:creationId xmlns:a16="http://schemas.microsoft.com/office/drawing/2014/main" id="{0D0D41C7-AAB9-EECF-16F4-E3B13045D3B0}"/>
              </a:ext>
            </a:extLst>
          </p:cNvPr>
          <p:cNvSpPr>
            <a:spLocks noGrp="1"/>
          </p:cNvSpPr>
          <p:nvPr>
            <p:ph type="title" hasCustomPrompt="1"/>
          </p:nvPr>
        </p:nvSpPr>
        <p:spPr>
          <a:xfrm>
            <a:off x="831850" y="2063899"/>
            <a:ext cx="10515600" cy="1418889"/>
          </a:xfrm>
        </p:spPr>
        <p:txBody>
          <a:bodyPr anchor="b">
            <a:normAutofit/>
          </a:bodyPr>
          <a:lstStyle>
            <a:lvl1pPr>
              <a:lnSpc>
                <a:spcPct val="100000"/>
              </a:lnSpc>
              <a:defRPr sz="4000">
                <a:solidFill>
                  <a:schemeClr val="bg1"/>
                </a:solidFill>
              </a:defRPr>
            </a:lvl1pPr>
          </a:lstStyle>
          <a:p>
            <a:r>
              <a:rPr lang="de-DE" dirty="0"/>
              <a:t>Zwischentitel einzeilig oder</a:t>
            </a:r>
            <a:br>
              <a:rPr lang="de-DE" dirty="0"/>
            </a:br>
            <a:r>
              <a:rPr lang="de-DE" dirty="0"/>
              <a:t>zweizeilig</a:t>
            </a:r>
          </a:p>
        </p:txBody>
      </p:sp>
      <p:cxnSp>
        <p:nvCxnSpPr>
          <p:cNvPr id="2" name="Gerade Verbindung 1">
            <a:extLst>
              <a:ext uri="{FF2B5EF4-FFF2-40B4-BE49-F238E27FC236}">
                <a16:creationId xmlns:a16="http://schemas.microsoft.com/office/drawing/2014/main" id="{B4645E73-E151-4201-319A-1F95EB1E5164}"/>
              </a:ext>
            </a:extLst>
          </p:cNvPr>
          <p:cNvCxnSpPr>
            <a:cxnSpLocks/>
          </p:cNvCxnSpPr>
          <p:nvPr userDrawn="1"/>
        </p:nvCxnSpPr>
        <p:spPr>
          <a:xfrm>
            <a:off x="954740" y="3695945"/>
            <a:ext cx="594000" cy="0"/>
          </a:xfrm>
          <a:prstGeom prst="line">
            <a:avLst/>
          </a:prstGeom>
          <a:ln w="476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platzhalter 3">
            <a:extLst>
              <a:ext uri="{FF2B5EF4-FFF2-40B4-BE49-F238E27FC236}">
                <a16:creationId xmlns:a16="http://schemas.microsoft.com/office/drawing/2014/main" id="{9E92D966-13C3-BCDA-569D-BF40329E645C}"/>
              </a:ext>
            </a:extLst>
          </p:cNvPr>
          <p:cNvSpPr>
            <a:spLocks noGrp="1"/>
          </p:cNvSpPr>
          <p:nvPr>
            <p:ph type="body" idx="11" hasCustomPrompt="1"/>
          </p:nvPr>
        </p:nvSpPr>
        <p:spPr>
          <a:xfrm>
            <a:off x="831849" y="3909103"/>
            <a:ext cx="7976485" cy="1308348"/>
          </a:xfrm>
        </p:spPr>
        <p:txBody>
          <a:bodyPr anchor="t">
            <a:noAutofit/>
          </a:bodyPr>
          <a:lstStyle>
            <a:lvl1pPr marL="0" indent="0">
              <a:spcBef>
                <a:spcPts val="0"/>
              </a:spcBef>
              <a:buNone/>
              <a:defRPr sz="2000">
                <a:solidFill>
                  <a:schemeClr val="bg1"/>
                </a:solidFill>
              </a:defRPr>
            </a:lvl1pPr>
          </a:lstStyle>
          <a:p>
            <a:r>
              <a:rPr lang="de-AT" dirty="0"/>
              <a:t>Hier ist Platz für einen Untertitel einzeilig</a:t>
            </a:r>
            <a:endParaRPr lang="de-DE" dirty="0"/>
          </a:p>
        </p:txBody>
      </p:sp>
    </p:spTree>
    <p:extLst>
      <p:ext uri="{BB962C8B-B14F-4D97-AF65-F5344CB8AC3E}">
        <p14:creationId xmlns:p14="http://schemas.microsoft.com/office/powerpoint/2010/main" val="310800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35575-A46F-023F-6FCE-5130B8303A85}"/>
              </a:ext>
            </a:extLst>
          </p:cNvPr>
          <p:cNvSpPr>
            <a:spLocks noGrp="1"/>
          </p:cNvSpPr>
          <p:nvPr>
            <p:ph type="title" hasCustomPrompt="1"/>
          </p:nvPr>
        </p:nvSpPr>
        <p:spPr>
          <a:xfrm>
            <a:off x="773130" y="365768"/>
            <a:ext cx="10645740" cy="1123752"/>
          </a:xfrm>
        </p:spPr>
        <p:txBody>
          <a:bodyPr anchor="ctr">
            <a:noAutofit/>
          </a:bodyPr>
          <a:lstStyle>
            <a:lvl1pPr>
              <a:lnSpc>
                <a:spcPct val="100000"/>
              </a:lnSpc>
              <a:defRPr sz="3400">
                <a:solidFill>
                  <a:srgbClr val="32466E"/>
                </a:solidFill>
              </a:defRPr>
            </a:lvl1pPr>
          </a:lstStyle>
          <a:p>
            <a:r>
              <a:rPr lang="de-DE" dirty="0"/>
              <a:t>Hier steht der Folientitel einzeilig </a:t>
            </a:r>
            <a:br>
              <a:rPr lang="de-DE" dirty="0"/>
            </a:br>
            <a:r>
              <a:rPr lang="de-DE" dirty="0"/>
              <a:t>oder zweizeilig</a:t>
            </a:r>
          </a:p>
        </p:txBody>
      </p:sp>
      <p:sp>
        <p:nvSpPr>
          <p:cNvPr id="3" name="Inhaltsplatzhalter 2">
            <a:extLst>
              <a:ext uri="{FF2B5EF4-FFF2-40B4-BE49-F238E27FC236}">
                <a16:creationId xmlns:a16="http://schemas.microsoft.com/office/drawing/2014/main" id="{DCCED5DF-4C64-B6B2-1632-E779ACFA61AB}"/>
              </a:ext>
            </a:extLst>
          </p:cNvPr>
          <p:cNvSpPr>
            <a:spLocks noGrp="1"/>
          </p:cNvSpPr>
          <p:nvPr>
            <p:ph idx="1" hasCustomPrompt="1"/>
          </p:nvPr>
        </p:nvSpPr>
        <p:spPr>
          <a:xfrm>
            <a:off x="773130" y="1632028"/>
            <a:ext cx="10645200" cy="4417589"/>
          </a:xfrm>
        </p:spPr>
        <p:txBody>
          <a:bodyPr>
            <a:normAutofit/>
          </a:bodyPr>
          <a:lstStyle>
            <a:lvl1pPr marL="228600" indent="-195263">
              <a:buClr>
                <a:srgbClr val="32466E"/>
              </a:buClr>
              <a:buFont typeface="Arial" panose="020B0604020202020204" pitchFamily="34" charset="0"/>
              <a:buChar char="•"/>
              <a:tabLst/>
              <a:defRPr sz="2000"/>
            </a:lvl1pPr>
            <a:lvl2pPr marL="446088" indent="-195263">
              <a:buClr>
                <a:srgbClr val="32466E"/>
              </a:buClr>
              <a:buFont typeface="Symbol" pitchFamily="2" charset="2"/>
              <a:buChar char="-"/>
              <a:tabLst/>
              <a:defRPr sz="1800"/>
            </a:lvl2pPr>
            <a:lvl3pPr marL="687388" indent="-204788">
              <a:buClr>
                <a:srgbClr val="32466E"/>
              </a:buClr>
              <a:buFont typeface="Symbol" pitchFamily="2" charset="2"/>
              <a:buChar char="-"/>
              <a:tabLst/>
              <a:defRPr sz="1600"/>
            </a:lvl3pPr>
            <a:lvl4pPr marL="928688" indent="-204788">
              <a:buClr>
                <a:srgbClr val="32466E"/>
              </a:buClr>
              <a:buFont typeface="Symbol" pitchFamily="2" charset="2"/>
              <a:buChar char="-"/>
              <a:tabLst/>
              <a:defRPr sz="1400"/>
            </a:lvl4pPr>
            <a:lvl5pPr marL="2057400" indent="-228600">
              <a:buClr>
                <a:srgbClr val="32466E"/>
              </a:buClr>
              <a:buFont typeface="Arial" panose="020B0604020202020204" pitchFamily="34" charset="0"/>
              <a:buChar char="•"/>
              <a:defRPr sz="1200"/>
            </a:lvl5pPr>
          </a:lstStyle>
          <a:p>
            <a:pPr lvl="0"/>
            <a:r>
              <a:rPr lang="de-DE" dirty="0"/>
              <a:t>Erste Ebene</a:t>
            </a:r>
          </a:p>
          <a:p>
            <a:pPr lvl="1"/>
            <a:r>
              <a:rPr lang="de-DE" dirty="0"/>
              <a:t>Zweite Ebene</a:t>
            </a:r>
          </a:p>
          <a:p>
            <a:pPr lvl="2"/>
            <a:r>
              <a:rPr lang="de-DE" dirty="0"/>
              <a:t>Dritte Ebene</a:t>
            </a:r>
          </a:p>
          <a:p>
            <a:pPr lvl="3"/>
            <a:r>
              <a:rPr lang="de-DE" dirty="0"/>
              <a:t>Vierte Ebene</a:t>
            </a:r>
          </a:p>
        </p:txBody>
      </p:sp>
      <p:cxnSp>
        <p:nvCxnSpPr>
          <p:cNvPr id="30" name="Gerade Verbindung 29">
            <a:extLst>
              <a:ext uri="{FF2B5EF4-FFF2-40B4-BE49-F238E27FC236}">
                <a16:creationId xmlns:a16="http://schemas.microsoft.com/office/drawing/2014/main" id="{5E5A9D79-9BD2-BAEA-C843-DF5ED54169EF}"/>
              </a:ext>
            </a:extLst>
          </p:cNvPr>
          <p:cNvCxnSpPr>
            <a:cxnSpLocks noGrp="1" noRot="1" noMove="1" noResize="1" noEditPoints="1" noAdjustHandles="1" noChangeArrowheads="1" noChangeShapeType="1"/>
          </p:cNvCxnSpPr>
          <p:nvPr userDrawn="1"/>
        </p:nvCxnSpPr>
        <p:spPr>
          <a:xfrm>
            <a:off x="-283716" y="927644"/>
            <a:ext cx="768096"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8" name="Foliennummernplatzhalter 5">
            <a:extLst>
              <a:ext uri="{FF2B5EF4-FFF2-40B4-BE49-F238E27FC236}">
                <a16:creationId xmlns:a16="http://schemas.microsoft.com/office/drawing/2014/main" id="{2083E504-F764-1373-92B0-D184A7DE9D47}"/>
              </a:ext>
            </a:extLst>
          </p:cNvPr>
          <p:cNvSpPr txBox="1">
            <a:spLocks/>
          </p:cNvSpPr>
          <p:nvPr userDrawn="1"/>
        </p:nvSpPr>
        <p:spPr>
          <a:xfrm>
            <a:off x="10909325" y="6334634"/>
            <a:ext cx="509546" cy="365125"/>
          </a:xfrm>
          <a:prstGeom prst="rect">
            <a:avLst/>
          </a:prstGeom>
        </p:spPr>
        <p:txBody>
          <a:bodyPr anchor="ctr"/>
          <a:lstStyle>
            <a:defPPr>
              <a:defRPr lang="de-DE"/>
            </a:defPPr>
            <a:lvl1pPr marL="0" algn="l" defTabSz="914400" rtl="0" eaLnBrk="1" latinLnBrk="0" hangingPunct="1">
              <a:defRPr sz="1800" kern="1200">
                <a:solidFill>
                  <a:srgbClr val="32466E">
                    <a:alpha val="8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DDAD29-9C84-4C30-AD8B-6C7813DB0CBB}" type="slidenum">
              <a:rPr lang="de-DE" sz="1000" smtClean="0"/>
              <a:pPr algn="r"/>
              <a:t>‹Nr.›</a:t>
            </a:fld>
            <a:endParaRPr lang="de-DE" sz="1000" dirty="0"/>
          </a:p>
        </p:txBody>
      </p:sp>
      <p:cxnSp>
        <p:nvCxnSpPr>
          <p:cNvPr id="9" name="Gerade Verbindung 8">
            <a:extLst>
              <a:ext uri="{FF2B5EF4-FFF2-40B4-BE49-F238E27FC236}">
                <a16:creationId xmlns:a16="http://schemas.microsoft.com/office/drawing/2014/main" id="{E39BC4D4-7ED8-2A0E-C185-9CB02952AD9A}"/>
              </a:ext>
            </a:extLst>
          </p:cNvPr>
          <p:cNvCxnSpPr>
            <a:cxnSpLocks/>
          </p:cNvCxnSpPr>
          <p:nvPr userDrawn="1"/>
        </p:nvCxnSpPr>
        <p:spPr>
          <a:xfrm>
            <a:off x="773400" y="6192125"/>
            <a:ext cx="10645200" cy="0"/>
          </a:xfrm>
          <a:prstGeom prst="line">
            <a:avLst/>
          </a:prstGeom>
          <a:ln w="9525" cap="rnd">
            <a:solidFill>
              <a:srgbClr val="32466E">
                <a:alpha val="18422"/>
              </a:srgbClr>
            </a:solidFill>
            <a:round/>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5F0FEA12-9874-A2F6-CFA6-B7E379ACD86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Tree>
    <p:extLst>
      <p:ext uri="{BB962C8B-B14F-4D97-AF65-F5344CB8AC3E}">
        <p14:creationId xmlns:p14="http://schemas.microsoft.com/office/powerpoint/2010/main" val="45399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D939A8E-8A2F-4B4B-3EB2-46174A7CB6E8}"/>
              </a:ext>
            </a:extLst>
          </p:cNvPr>
          <p:cNvSpPr>
            <a:spLocks noGrp="1"/>
          </p:cNvSpPr>
          <p:nvPr>
            <p:ph sz="half" idx="1" hasCustomPrompt="1"/>
          </p:nvPr>
        </p:nvSpPr>
        <p:spPr>
          <a:xfrm>
            <a:off x="773130" y="1630800"/>
            <a:ext cx="5244871" cy="4417200"/>
          </a:xfrm>
        </p:spPr>
        <p:txBody>
          <a:bodyPr/>
          <a:lstStyle>
            <a:lvl1pPr marL="0" indent="-205200">
              <a:buClr>
                <a:srgbClr val="32466E"/>
              </a:buClr>
              <a:buFont typeface="Arial" panose="020B0604020202020204" pitchFamily="34" charset="0"/>
              <a:buChar char="•"/>
              <a:defRPr/>
            </a:lvl1pPr>
            <a:lvl2pPr marL="446400" indent="-205200">
              <a:buClr>
                <a:srgbClr val="32466E"/>
              </a:buClr>
              <a:buFont typeface="Symbol" pitchFamily="2" charset="2"/>
              <a:buChar char="-"/>
              <a:defRPr/>
            </a:lvl2pPr>
            <a:lvl3pPr marL="687600" indent="-205200">
              <a:buClr>
                <a:srgbClr val="32466E"/>
              </a:buClr>
              <a:buFont typeface="Symbol" pitchFamily="2" charset="2"/>
              <a:buChar char="-"/>
              <a:defRPr/>
            </a:lvl3pPr>
            <a:lvl4pPr marL="928800" indent="-205200">
              <a:buClr>
                <a:srgbClr val="32466E"/>
              </a:buClr>
              <a:buFont typeface="Symbol" pitchFamily="2" charset="2"/>
              <a:buChar char="-"/>
              <a:defRPr/>
            </a:lvl4pPr>
            <a:lvl5pPr marL="2114550" indent="-285750">
              <a:buClr>
                <a:srgbClr val="32466E"/>
              </a:buClr>
              <a:buFont typeface="Arial" panose="020B0604020202020204" pitchFamily="34" charset="0"/>
              <a:buChar char="•"/>
              <a:defRPr/>
            </a:lvl5pPr>
          </a:lstStyle>
          <a:p>
            <a:pPr lvl="0"/>
            <a:r>
              <a:rPr lang="de-DE" dirty="0"/>
              <a:t>Erste Ebene</a:t>
            </a:r>
          </a:p>
          <a:p>
            <a:pPr lvl="1"/>
            <a:r>
              <a:rPr lang="de-DE" dirty="0"/>
              <a:t>Zweite Ebene</a:t>
            </a:r>
          </a:p>
          <a:p>
            <a:pPr lvl="2"/>
            <a:r>
              <a:rPr lang="de-DE" dirty="0"/>
              <a:t>Dritte Ebene</a:t>
            </a:r>
          </a:p>
          <a:p>
            <a:pPr lvl="3"/>
            <a:r>
              <a:rPr lang="de-DE" dirty="0"/>
              <a:t>Vierte Ebene</a:t>
            </a:r>
          </a:p>
        </p:txBody>
      </p:sp>
      <p:sp>
        <p:nvSpPr>
          <p:cNvPr id="4" name="Inhaltsplatzhalter 3">
            <a:extLst>
              <a:ext uri="{FF2B5EF4-FFF2-40B4-BE49-F238E27FC236}">
                <a16:creationId xmlns:a16="http://schemas.microsoft.com/office/drawing/2014/main" id="{5FBD6AD3-F6C2-1148-9FF0-E3699C3D5C2A}"/>
              </a:ext>
            </a:extLst>
          </p:cNvPr>
          <p:cNvSpPr>
            <a:spLocks noGrp="1"/>
          </p:cNvSpPr>
          <p:nvPr>
            <p:ph sz="half" idx="2" hasCustomPrompt="1"/>
          </p:nvPr>
        </p:nvSpPr>
        <p:spPr>
          <a:xfrm>
            <a:off x="6174000" y="1630800"/>
            <a:ext cx="5246399" cy="4417200"/>
          </a:xfrm>
        </p:spPr>
        <p:txBody>
          <a:bodyPr/>
          <a:lstStyle>
            <a:lvl1pPr marL="0" indent="-205200">
              <a:buClr>
                <a:srgbClr val="32466E"/>
              </a:buClr>
              <a:buFont typeface="Arial" panose="020B0604020202020204" pitchFamily="34" charset="0"/>
              <a:buChar char="•"/>
              <a:defRPr/>
            </a:lvl1pPr>
            <a:lvl2pPr marL="446400" indent="-205200">
              <a:buClr>
                <a:srgbClr val="32466E"/>
              </a:buClr>
              <a:buFont typeface="Symbol" pitchFamily="2" charset="2"/>
              <a:buChar char="-"/>
              <a:defRPr/>
            </a:lvl2pPr>
            <a:lvl3pPr marL="687600" indent="-205200">
              <a:buClr>
                <a:srgbClr val="32466E"/>
              </a:buClr>
              <a:buFont typeface="Symbol" pitchFamily="2" charset="2"/>
              <a:buChar char="-"/>
              <a:defRPr/>
            </a:lvl3pPr>
            <a:lvl4pPr marL="928800" indent="-205200">
              <a:buClr>
                <a:srgbClr val="32466E"/>
              </a:buClr>
              <a:buFont typeface="Symbol" pitchFamily="2" charset="2"/>
              <a:buChar char="-"/>
              <a:defRPr/>
            </a:lvl4pPr>
            <a:lvl5pPr marL="2057400" indent="-228600">
              <a:buClr>
                <a:srgbClr val="32466E"/>
              </a:buClr>
              <a:buFont typeface="Arial" panose="020B0604020202020204" pitchFamily="34" charset="0"/>
              <a:buChar char="•"/>
              <a:defRPr/>
            </a:lvl5pPr>
          </a:lstStyle>
          <a:p>
            <a:pPr lvl="0"/>
            <a:r>
              <a:rPr lang="de-DE" dirty="0"/>
              <a:t>Erste Ebene</a:t>
            </a:r>
          </a:p>
          <a:p>
            <a:pPr lvl="1"/>
            <a:r>
              <a:rPr lang="de-DE" dirty="0"/>
              <a:t>Zweite Ebene</a:t>
            </a:r>
          </a:p>
          <a:p>
            <a:pPr lvl="2"/>
            <a:r>
              <a:rPr lang="de-DE" dirty="0"/>
              <a:t>Dritte Ebene</a:t>
            </a:r>
          </a:p>
          <a:p>
            <a:pPr lvl="3"/>
            <a:r>
              <a:rPr lang="de-DE" dirty="0"/>
              <a:t>Vierte Ebene</a:t>
            </a:r>
          </a:p>
        </p:txBody>
      </p:sp>
      <p:cxnSp>
        <p:nvCxnSpPr>
          <p:cNvPr id="6" name="Gerade Verbindung 5">
            <a:extLst>
              <a:ext uri="{FF2B5EF4-FFF2-40B4-BE49-F238E27FC236}">
                <a16:creationId xmlns:a16="http://schemas.microsoft.com/office/drawing/2014/main" id="{0AD80A00-11C7-A33A-1F50-62589C2CE966}"/>
              </a:ext>
            </a:extLst>
          </p:cNvPr>
          <p:cNvCxnSpPr>
            <a:cxnSpLocks/>
          </p:cNvCxnSpPr>
          <p:nvPr userDrawn="1"/>
        </p:nvCxnSpPr>
        <p:spPr>
          <a:xfrm>
            <a:off x="-283716" y="927644"/>
            <a:ext cx="768096"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945A9FFE-4838-F3F3-6BE8-6BF061BAE56E}"/>
              </a:ext>
            </a:extLst>
          </p:cNvPr>
          <p:cNvSpPr>
            <a:spLocks noGrp="1"/>
          </p:cNvSpPr>
          <p:nvPr>
            <p:ph type="title" hasCustomPrompt="1"/>
          </p:nvPr>
        </p:nvSpPr>
        <p:spPr>
          <a:xfrm>
            <a:off x="773130" y="365768"/>
            <a:ext cx="10645740" cy="1123752"/>
          </a:xfrm>
        </p:spPr>
        <p:txBody>
          <a:bodyPr anchor="ctr">
            <a:noAutofit/>
          </a:bodyPr>
          <a:lstStyle>
            <a:lvl1pPr>
              <a:lnSpc>
                <a:spcPct val="100000"/>
              </a:lnSpc>
              <a:defRPr sz="3400">
                <a:solidFill>
                  <a:srgbClr val="32466E"/>
                </a:solidFill>
              </a:defRPr>
            </a:lvl1pPr>
          </a:lstStyle>
          <a:p>
            <a:r>
              <a:rPr lang="de-DE" dirty="0"/>
              <a:t>Hier steht der Folientitel einzeilig </a:t>
            </a:r>
            <a:br>
              <a:rPr lang="de-DE" dirty="0"/>
            </a:br>
            <a:r>
              <a:rPr lang="de-DE" dirty="0"/>
              <a:t>oder zweizeilig</a:t>
            </a:r>
          </a:p>
        </p:txBody>
      </p:sp>
      <p:sp>
        <p:nvSpPr>
          <p:cNvPr id="12" name="Foliennummernplatzhalter 5">
            <a:extLst>
              <a:ext uri="{FF2B5EF4-FFF2-40B4-BE49-F238E27FC236}">
                <a16:creationId xmlns:a16="http://schemas.microsoft.com/office/drawing/2014/main" id="{EAB256D5-DE20-65A4-AE7D-670E97DC2C53}"/>
              </a:ext>
            </a:extLst>
          </p:cNvPr>
          <p:cNvSpPr txBox="1">
            <a:spLocks/>
          </p:cNvSpPr>
          <p:nvPr userDrawn="1"/>
        </p:nvSpPr>
        <p:spPr>
          <a:xfrm>
            <a:off x="10909325" y="6334634"/>
            <a:ext cx="509546" cy="365125"/>
          </a:xfrm>
          <a:prstGeom prst="rect">
            <a:avLst/>
          </a:prstGeom>
        </p:spPr>
        <p:txBody>
          <a:bodyPr anchor="ctr"/>
          <a:lstStyle>
            <a:defPPr>
              <a:defRPr lang="de-DE"/>
            </a:defPPr>
            <a:lvl1pPr marL="0" algn="l" defTabSz="914400" rtl="0" eaLnBrk="1" latinLnBrk="0" hangingPunct="1">
              <a:defRPr sz="1800" kern="1200">
                <a:solidFill>
                  <a:srgbClr val="32466E">
                    <a:alpha val="8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DDAD29-9C84-4C30-AD8B-6C7813DB0CBB}" type="slidenum">
              <a:rPr lang="de-DE" sz="1000" smtClean="0"/>
              <a:pPr algn="r"/>
              <a:t>‹Nr.›</a:t>
            </a:fld>
            <a:endParaRPr lang="de-DE" sz="1000" dirty="0"/>
          </a:p>
        </p:txBody>
      </p:sp>
      <p:cxnSp>
        <p:nvCxnSpPr>
          <p:cNvPr id="16" name="Gerade Verbindung 15">
            <a:extLst>
              <a:ext uri="{FF2B5EF4-FFF2-40B4-BE49-F238E27FC236}">
                <a16:creationId xmlns:a16="http://schemas.microsoft.com/office/drawing/2014/main" id="{13859038-7276-70BB-DA83-548EF3CF6203}"/>
              </a:ext>
            </a:extLst>
          </p:cNvPr>
          <p:cNvCxnSpPr>
            <a:cxnSpLocks/>
          </p:cNvCxnSpPr>
          <p:nvPr userDrawn="1"/>
        </p:nvCxnSpPr>
        <p:spPr>
          <a:xfrm>
            <a:off x="773400" y="6192125"/>
            <a:ext cx="10645200" cy="0"/>
          </a:xfrm>
          <a:prstGeom prst="line">
            <a:avLst/>
          </a:prstGeom>
          <a:ln w="9525" cap="rnd">
            <a:solidFill>
              <a:srgbClr val="32466E">
                <a:alpha val="18422"/>
              </a:srgbClr>
            </a:solidFill>
            <a:round/>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8E2A424B-605B-0293-AAAC-0DBFDFC0D5A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Tree>
    <p:extLst>
      <p:ext uri="{BB962C8B-B14F-4D97-AF65-F5344CB8AC3E}">
        <p14:creationId xmlns:p14="http://schemas.microsoft.com/office/powerpoint/2010/main" val="372955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Fußzei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Foliennummernplatzhalter 5">
            <a:extLst>
              <a:ext uri="{FF2B5EF4-FFF2-40B4-BE49-F238E27FC236}">
                <a16:creationId xmlns:a16="http://schemas.microsoft.com/office/drawing/2014/main" id="{0F6C2E26-BC7F-2BE4-C87E-C13BC1D5CAC7}"/>
              </a:ext>
            </a:extLst>
          </p:cNvPr>
          <p:cNvSpPr txBox="1">
            <a:spLocks/>
          </p:cNvSpPr>
          <p:nvPr userDrawn="1"/>
        </p:nvSpPr>
        <p:spPr>
          <a:xfrm>
            <a:off x="10909325" y="6334634"/>
            <a:ext cx="509546" cy="365125"/>
          </a:xfrm>
          <a:prstGeom prst="rect">
            <a:avLst/>
          </a:prstGeom>
        </p:spPr>
        <p:txBody>
          <a:bodyPr anchor="ctr"/>
          <a:lstStyle>
            <a:defPPr>
              <a:defRPr lang="de-DE"/>
            </a:defPPr>
            <a:lvl1pPr marL="0" algn="l" defTabSz="914400" rtl="0" eaLnBrk="1" latinLnBrk="0" hangingPunct="1">
              <a:defRPr sz="1800" kern="1200">
                <a:solidFill>
                  <a:srgbClr val="32466E">
                    <a:alpha val="8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DDAD29-9C84-4C30-AD8B-6C7813DB0CBB}" type="slidenum">
              <a:rPr lang="de-DE" sz="1000" smtClean="0"/>
              <a:pPr algn="r"/>
              <a:t>‹Nr.›</a:t>
            </a:fld>
            <a:endParaRPr lang="de-DE" sz="1000" dirty="0"/>
          </a:p>
        </p:txBody>
      </p:sp>
      <p:cxnSp>
        <p:nvCxnSpPr>
          <p:cNvPr id="5" name="Gerade Verbindung 4">
            <a:extLst>
              <a:ext uri="{FF2B5EF4-FFF2-40B4-BE49-F238E27FC236}">
                <a16:creationId xmlns:a16="http://schemas.microsoft.com/office/drawing/2014/main" id="{CEBAD28D-ED4F-5697-5B06-B5B2FA9BC29F}"/>
              </a:ext>
            </a:extLst>
          </p:cNvPr>
          <p:cNvCxnSpPr>
            <a:cxnSpLocks/>
          </p:cNvCxnSpPr>
          <p:nvPr userDrawn="1"/>
        </p:nvCxnSpPr>
        <p:spPr>
          <a:xfrm>
            <a:off x="773400" y="6192125"/>
            <a:ext cx="10645200" cy="0"/>
          </a:xfrm>
          <a:prstGeom prst="line">
            <a:avLst/>
          </a:prstGeom>
          <a:ln w="9525" cap="rnd">
            <a:solidFill>
              <a:srgbClr val="32466E">
                <a:alpha val="18422"/>
              </a:srgbClr>
            </a:solidFill>
            <a:round/>
          </a:ln>
        </p:spPr>
        <p:style>
          <a:lnRef idx="1">
            <a:schemeClr val="accent1"/>
          </a:lnRef>
          <a:fillRef idx="0">
            <a:schemeClr val="accent1"/>
          </a:fillRef>
          <a:effectRef idx="0">
            <a:schemeClr val="accent1"/>
          </a:effectRef>
          <a:fontRef idx="minor">
            <a:schemeClr val="tx1"/>
          </a:fontRef>
        </p:style>
      </p:cxnSp>
      <p:cxnSp>
        <p:nvCxnSpPr>
          <p:cNvPr id="6" name="Gerade Verbindung 5">
            <a:extLst>
              <a:ext uri="{FF2B5EF4-FFF2-40B4-BE49-F238E27FC236}">
                <a16:creationId xmlns:a16="http://schemas.microsoft.com/office/drawing/2014/main" id="{5A8BF6DA-C81A-19ED-9B4C-4BCDFEB5DE28}"/>
              </a:ext>
            </a:extLst>
          </p:cNvPr>
          <p:cNvCxnSpPr>
            <a:cxnSpLocks/>
          </p:cNvCxnSpPr>
          <p:nvPr userDrawn="1"/>
        </p:nvCxnSpPr>
        <p:spPr>
          <a:xfrm>
            <a:off x="-283716" y="927644"/>
            <a:ext cx="768096"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0B5C7302-37C7-4D4D-C8DC-37B33132FDBB}"/>
              </a:ext>
            </a:extLst>
          </p:cNvPr>
          <p:cNvSpPr>
            <a:spLocks noGrp="1"/>
          </p:cNvSpPr>
          <p:nvPr>
            <p:ph type="title" hasCustomPrompt="1"/>
          </p:nvPr>
        </p:nvSpPr>
        <p:spPr>
          <a:xfrm>
            <a:off x="773130" y="365768"/>
            <a:ext cx="10645740" cy="1123752"/>
          </a:xfrm>
        </p:spPr>
        <p:txBody>
          <a:bodyPr anchor="ctr">
            <a:noAutofit/>
          </a:bodyPr>
          <a:lstStyle>
            <a:lvl1pPr>
              <a:lnSpc>
                <a:spcPct val="100000"/>
              </a:lnSpc>
              <a:defRPr sz="3400">
                <a:solidFill>
                  <a:srgbClr val="32466E"/>
                </a:solidFill>
              </a:defRPr>
            </a:lvl1pPr>
          </a:lstStyle>
          <a:p>
            <a:r>
              <a:rPr lang="de-DE" dirty="0"/>
              <a:t>Hier steht der Folientitel einzeilig </a:t>
            </a:r>
            <a:br>
              <a:rPr lang="de-DE" dirty="0"/>
            </a:br>
            <a:r>
              <a:rPr lang="de-DE" dirty="0"/>
              <a:t>oder zweizeilig</a:t>
            </a:r>
          </a:p>
        </p:txBody>
      </p:sp>
      <p:pic>
        <p:nvPicPr>
          <p:cNvPr id="3" name="Grafik 2">
            <a:extLst>
              <a:ext uri="{FF2B5EF4-FFF2-40B4-BE49-F238E27FC236}">
                <a16:creationId xmlns:a16="http://schemas.microsoft.com/office/drawing/2014/main" id="{53870391-E06F-A35E-B82F-D9DD2D2D4FB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Tree>
    <p:extLst>
      <p:ext uri="{BB962C8B-B14F-4D97-AF65-F5344CB8AC3E}">
        <p14:creationId xmlns:p14="http://schemas.microsoft.com/office/powerpoint/2010/main" val="17339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_link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21" name="Gerade Verbindung 20">
            <a:extLst>
              <a:ext uri="{FF2B5EF4-FFF2-40B4-BE49-F238E27FC236}">
                <a16:creationId xmlns:a16="http://schemas.microsoft.com/office/drawing/2014/main" id="{66193DA0-12BA-B281-5815-37E51D87B7BD}"/>
              </a:ext>
            </a:extLst>
          </p:cNvPr>
          <p:cNvCxnSpPr>
            <a:cxnSpLocks/>
          </p:cNvCxnSpPr>
          <p:nvPr userDrawn="1"/>
        </p:nvCxnSpPr>
        <p:spPr>
          <a:xfrm>
            <a:off x="-283716" y="927644"/>
            <a:ext cx="768096"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22" name="Titel 1">
            <a:extLst>
              <a:ext uri="{FF2B5EF4-FFF2-40B4-BE49-F238E27FC236}">
                <a16:creationId xmlns:a16="http://schemas.microsoft.com/office/drawing/2014/main" id="{98FC5539-E23C-9067-8B80-D6C094731F79}"/>
              </a:ext>
            </a:extLst>
          </p:cNvPr>
          <p:cNvSpPr>
            <a:spLocks noGrp="1"/>
          </p:cNvSpPr>
          <p:nvPr>
            <p:ph type="title" hasCustomPrompt="1"/>
          </p:nvPr>
        </p:nvSpPr>
        <p:spPr>
          <a:xfrm>
            <a:off x="773130" y="365768"/>
            <a:ext cx="10645740" cy="1123752"/>
          </a:xfrm>
        </p:spPr>
        <p:txBody>
          <a:bodyPr anchor="ctr">
            <a:noAutofit/>
          </a:bodyPr>
          <a:lstStyle>
            <a:lvl1pPr>
              <a:lnSpc>
                <a:spcPct val="100000"/>
              </a:lnSpc>
              <a:defRPr sz="3400">
                <a:solidFill>
                  <a:srgbClr val="32466E"/>
                </a:solidFill>
              </a:defRPr>
            </a:lvl1pPr>
          </a:lstStyle>
          <a:p>
            <a:r>
              <a:rPr lang="de-DE" dirty="0"/>
              <a:t>Hier steht der Folientitel einzeilig </a:t>
            </a:r>
            <a:br>
              <a:rPr lang="de-DE" dirty="0"/>
            </a:br>
            <a:r>
              <a:rPr lang="de-DE" dirty="0"/>
              <a:t>oder zweizeilig</a:t>
            </a:r>
          </a:p>
        </p:txBody>
      </p:sp>
      <p:sp>
        <p:nvSpPr>
          <p:cNvPr id="30" name="Foliennummernplatzhalter 5">
            <a:extLst>
              <a:ext uri="{FF2B5EF4-FFF2-40B4-BE49-F238E27FC236}">
                <a16:creationId xmlns:a16="http://schemas.microsoft.com/office/drawing/2014/main" id="{4C56EF91-F1EE-07AD-2D0A-C5BF1764CA51}"/>
              </a:ext>
            </a:extLst>
          </p:cNvPr>
          <p:cNvSpPr txBox="1">
            <a:spLocks/>
          </p:cNvSpPr>
          <p:nvPr userDrawn="1"/>
        </p:nvSpPr>
        <p:spPr>
          <a:xfrm>
            <a:off x="10909325" y="6334634"/>
            <a:ext cx="509546" cy="365125"/>
          </a:xfrm>
          <a:prstGeom prst="rect">
            <a:avLst/>
          </a:prstGeom>
        </p:spPr>
        <p:txBody>
          <a:bodyPr anchor="ctr"/>
          <a:lstStyle>
            <a:defPPr>
              <a:defRPr lang="de-DE"/>
            </a:defPPr>
            <a:lvl1pPr marL="0" algn="l" defTabSz="914400" rtl="0" eaLnBrk="1" latinLnBrk="0" hangingPunct="1">
              <a:defRPr sz="1800" kern="1200">
                <a:solidFill>
                  <a:srgbClr val="32466E">
                    <a:alpha val="8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DDAD29-9C84-4C30-AD8B-6C7813DB0CBB}" type="slidenum">
              <a:rPr lang="de-DE" sz="1000" smtClean="0"/>
              <a:pPr algn="r"/>
              <a:t>‹Nr.›</a:t>
            </a:fld>
            <a:endParaRPr lang="de-DE" sz="1000" dirty="0"/>
          </a:p>
        </p:txBody>
      </p:sp>
      <p:cxnSp>
        <p:nvCxnSpPr>
          <p:cNvPr id="31" name="Gerade Verbindung 30">
            <a:extLst>
              <a:ext uri="{FF2B5EF4-FFF2-40B4-BE49-F238E27FC236}">
                <a16:creationId xmlns:a16="http://schemas.microsoft.com/office/drawing/2014/main" id="{DA60EAE5-AFC3-BC1B-C4D7-5AB5C153DA0E}"/>
              </a:ext>
            </a:extLst>
          </p:cNvPr>
          <p:cNvCxnSpPr>
            <a:cxnSpLocks/>
          </p:cNvCxnSpPr>
          <p:nvPr userDrawn="1"/>
        </p:nvCxnSpPr>
        <p:spPr>
          <a:xfrm>
            <a:off x="773400" y="6192125"/>
            <a:ext cx="10645200" cy="0"/>
          </a:xfrm>
          <a:prstGeom prst="line">
            <a:avLst/>
          </a:prstGeom>
          <a:ln w="9525" cap="rnd">
            <a:solidFill>
              <a:srgbClr val="32466E">
                <a:alpha val="18422"/>
              </a:srgbClr>
            </a:solidFill>
            <a:round/>
          </a:ln>
        </p:spPr>
        <p:style>
          <a:lnRef idx="1">
            <a:schemeClr val="accent1"/>
          </a:lnRef>
          <a:fillRef idx="0">
            <a:schemeClr val="accent1"/>
          </a:fillRef>
          <a:effectRef idx="0">
            <a:schemeClr val="accent1"/>
          </a:effectRef>
          <a:fontRef idx="minor">
            <a:schemeClr val="tx1"/>
          </a:fontRef>
        </p:style>
      </p:cxnSp>
      <p:sp>
        <p:nvSpPr>
          <p:cNvPr id="41" name="Bildplatzhalter 40">
            <a:extLst>
              <a:ext uri="{FF2B5EF4-FFF2-40B4-BE49-F238E27FC236}">
                <a16:creationId xmlns:a16="http://schemas.microsoft.com/office/drawing/2014/main" id="{1238FF9C-858E-6271-90C1-FD14AF98A8B3}"/>
              </a:ext>
            </a:extLst>
          </p:cNvPr>
          <p:cNvSpPr>
            <a:spLocks noGrp="1"/>
          </p:cNvSpPr>
          <p:nvPr>
            <p:ph type="pic" sz="quarter" idx="24"/>
          </p:nvPr>
        </p:nvSpPr>
        <p:spPr>
          <a:xfrm>
            <a:off x="0" y="1745390"/>
            <a:ext cx="5885727" cy="3797662"/>
          </a:xfrm>
          <a:custGeom>
            <a:avLst/>
            <a:gdLst>
              <a:gd name="connsiteX0" fmla="*/ 0 w 5885727"/>
              <a:gd name="connsiteY0" fmla="*/ 0 h 3797662"/>
              <a:gd name="connsiteX1" fmla="*/ 3923818 w 5885727"/>
              <a:gd name="connsiteY1" fmla="*/ 0 h 3797662"/>
              <a:gd name="connsiteX2" fmla="*/ 5885727 w 5885727"/>
              <a:gd name="connsiteY2" fmla="*/ 1898831 h 3797662"/>
              <a:gd name="connsiteX3" fmla="*/ 3923818 w 5885727"/>
              <a:gd name="connsiteY3" fmla="*/ 3797662 h 3797662"/>
              <a:gd name="connsiteX4" fmla="*/ 0 w 5885727"/>
              <a:gd name="connsiteY4" fmla="*/ 3797662 h 379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5727" h="3797662">
                <a:moveTo>
                  <a:pt x="0" y="0"/>
                </a:moveTo>
                <a:lnTo>
                  <a:pt x="3923818" y="0"/>
                </a:lnTo>
                <a:cubicBezTo>
                  <a:pt x="5007350" y="0"/>
                  <a:pt x="5885727" y="850136"/>
                  <a:pt x="5885727" y="1898831"/>
                </a:cubicBezTo>
                <a:cubicBezTo>
                  <a:pt x="5885727" y="2947526"/>
                  <a:pt x="5007350" y="3797662"/>
                  <a:pt x="3923818" y="3797662"/>
                </a:cubicBezTo>
                <a:lnTo>
                  <a:pt x="0" y="3797662"/>
                </a:lnTo>
                <a:close/>
              </a:path>
            </a:pathLst>
          </a:custGeom>
          <a:solidFill>
            <a:schemeClr val="bg2">
              <a:lumMod val="90000"/>
            </a:schemeClr>
          </a:solidFill>
        </p:spPr>
        <p:txBody>
          <a:bodyPr wrap="square" anchor="ctr">
            <a:noAutofit/>
          </a:bodyPr>
          <a:lstStyle>
            <a:lvl1pPr marL="0" indent="0" algn="ctr">
              <a:buNone/>
              <a:defRPr/>
            </a:lvl1pPr>
          </a:lstStyle>
          <a:p>
            <a:r>
              <a:rPr lang="de-DE"/>
              <a:t>Bild durch Klicken auf Symbol hinzufügen</a:t>
            </a:r>
            <a:endParaRPr lang="de-DE" dirty="0"/>
          </a:p>
        </p:txBody>
      </p:sp>
      <p:sp>
        <p:nvSpPr>
          <p:cNvPr id="42" name="Inhaltsplatzhalter 3">
            <a:extLst>
              <a:ext uri="{FF2B5EF4-FFF2-40B4-BE49-F238E27FC236}">
                <a16:creationId xmlns:a16="http://schemas.microsoft.com/office/drawing/2014/main" id="{F5A87B07-17A8-EF60-460F-27C7B51AAE14}"/>
              </a:ext>
            </a:extLst>
          </p:cNvPr>
          <p:cNvSpPr>
            <a:spLocks noGrp="1"/>
          </p:cNvSpPr>
          <p:nvPr>
            <p:ph sz="half" idx="2" hasCustomPrompt="1"/>
          </p:nvPr>
        </p:nvSpPr>
        <p:spPr>
          <a:xfrm>
            <a:off x="6174000" y="1745389"/>
            <a:ext cx="5246399" cy="4304213"/>
          </a:xfrm>
        </p:spPr>
        <p:txBody>
          <a:bodyPr>
            <a:normAutofit/>
          </a:bodyPr>
          <a:lstStyle>
            <a:lvl1pPr marL="0" indent="0">
              <a:buClr>
                <a:srgbClr val="32466E"/>
              </a:buClr>
              <a:buFont typeface="Arial" panose="020B0604020202020204" pitchFamily="34" charset="0"/>
              <a:buNone/>
              <a:defRPr sz="2000"/>
            </a:lvl1pPr>
            <a:lvl2pPr marL="446400" indent="-205200">
              <a:buClr>
                <a:srgbClr val="32466E"/>
              </a:buClr>
              <a:buFont typeface="Symbol" pitchFamily="2" charset="2"/>
              <a:buChar char="-"/>
              <a:defRPr/>
            </a:lvl2pPr>
            <a:lvl3pPr marL="687600" indent="-205200">
              <a:buClr>
                <a:srgbClr val="32466E"/>
              </a:buClr>
              <a:buFont typeface="Symbol" pitchFamily="2" charset="2"/>
              <a:buChar char="-"/>
              <a:defRPr/>
            </a:lvl3pPr>
            <a:lvl4pPr marL="928800" indent="-205200">
              <a:buClr>
                <a:srgbClr val="32466E"/>
              </a:buClr>
              <a:buFont typeface="Symbol" pitchFamily="2" charset="2"/>
              <a:buChar char="-"/>
              <a:defRPr/>
            </a:lvl4pPr>
            <a:lvl5pPr marL="2057400" indent="-228600">
              <a:buClr>
                <a:srgbClr val="32466E"/>
              </a:buClr>
              <a:buFont typeface="Arial" panose="020B0604020202020204" pitchFamily="34" charset="0"/>
              <a:buChar char="•"/>
              <a:defRPr/>
            </a:lvl5pPr>
          </a:lstStyle>
          <a:p>
            <a:pPr lvl="0"/>
            <a:r>
              <a:rPr lang="de-DE" dirty="0"/>
              <a:t>Bild einfügen:</a:t>
            </a:r>
          </a:p>
          <a:p>
            <a:pPr lvl="0"/>
            <a:r>
              <a:rPr lang="de-DE" dirty="0"/>
              <a:t>Formoptionen &gt; Füllung &gt; Bild- oder Texturfüllung &gt; Bildquelle &gt; Einfügen …</a:t>
            </a:r>
            <a:br>
              <a:rPr lang="de-DE" dirty="0"/>
            </a:br>
            <a:endParaRPr lang="de-DE" dirty="0"/>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r>
              <a:rPr lang="de-DE" dirty="0"/>
              <a:t>Bild in Form einpassen:</a:t>
            </a:r>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r>
              <a:rPr lang="de-DE" dirty="0"/>
              <a:t>Bildformat &gt; Zuschneiden &gt; Ausfüllen</a:t>
            </a:r>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endParaRPr lang="de-DE" dirty="0"/>
          </a:p>
        </p:txBody>
      </p:sp>
      <p:sp>
        <p:nvSpPr>
          <p:cNvPr id="43" name="Textplatzhalter 10">
            <a:extLst>
              <a:ext uri="{FF2B5EF4-FFF2-40B4-BE49-F238E27FC236}">
                <a16:creationId xmlns:a16="http://schemas.microsoft.com/office/drawing/2014/main" id="{521D8946-1ACC-C094-5097-7F6359AC87B4}"/>
              </a:ext>
            </a:extLst>
          </p:cNvPr>
          <p:cNvSpPr>
            <a:spLocks noGrp="1"/>
          </p:cNvSpPr>
          <p:nvPr>
            <p:ph type="body" sz="quarter" idx="25" hasCustomPrompt="1"/>
          </p:nvPr>
        </p:nvSpPr>
        <p:spPr>
          <a:xfrm>
            <a:off x="771601" y="5578422"/>
            <a:ext cx="3092739" cy="175372"/>
          </a:xfrm>
        </p:spPr>
        <p:txBody>
          <a:bodyPr anchor="t">
            <a:noAutofit/>
          </a:bodyPr>
          <a:lstStyle>
            <a:lvl1pPr marL="0" indent="0" algn="l">
              <a:buFontTx/>
              <a:buNone/>
              <a:defRPr sz="800">
                <a:solidFill>
                  <a:schemeClr val="bg1">
                    <a:lumMod val="50000"/>
                  </a:schemeClr>
                </a:solidFill>
              </a:defRPr>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bzw. Quelle für Grafik</a:t>
            </a:r>
          </a:p>
        </p:txBody>
      </p:sp>
      <p:pic>
        <p:nvPicPr>
          <p:cNvPr id="3" name="Grafik 2">
            <a:extLst>
              <a:ext uri="{FF2B5EF4-FFF2-40B4-BE49-F238E27FC236}">
                <a16:creationId xmlns:a16="http://schemas.microsoft.com/office/drawing/2014/main" id="{4A96BF89-A525-59F3-E7F3-43B2832E821D}"/>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Tree>
    <p:extLst>
      <p:ext uri="{BB962C8B-B14F-4D97-AF65-F5344CB8AC3E}">
        <p14:creationId xmlns:p14="http://schemas.microsoft.com/office/powerpoint/2010/main" val="80798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378A4C9-6BF9-28D0-071A-2FA66CD39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D4F40171-C1BB-33C9-07D4-96562F26F2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374231007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1" r:id="rId3"/>
    <p:sldLayoutId id="2147483651" r:id="rId4"/>
    <p:sldLayoutId id="2147483664" r:id="rId5"/>
    <p:sldLayoutId id="2147483650" r:id="rId6"/>
    <p:sldLayoutId id="2147483652" r:id="rId7"/>
    <p:sldLayoutId id="2147483654" r:id="rId8"/>
    <p:sldLayoutId id="2147483659" r:id="rId9"/>
    <p:sldLayoutId id="2147483666" r:id="rId10"/>
    <p:sldLayoutId id="2147483660" r:id="rId11"/>
    <p:sldLayoutId id="2147483655" r:id="rId12"/>
    <p:sldLayoutId id="2147483658" r:id="rId13"/>
    <p:sldLayoutId id="2147483667" r:id="rId14"/>
    <p:sldLayoutId id="2147483668"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3400" b="1" i="0" kern="1200">
          <a:solidFill>
            <a:srgbClr val="32466E"/>
          </a:solidFill>
          <a:latin typeface="Segoe UI Semibold" panose="020B0502040204020203" pitchFamily="34" charset="0"/>
          <a:ea typeface="+mj-ea"/>
          <a:cs typeface="Segoe UI Semibold" panose="020B0502040204020203" pitchFamily="34" charset="0"/>
        </a:defRPr>
      </a:lvl1pPr>
    </p:titleStyle>
    <p:bodyStyle>
      <a:lvl1pPr marL="0" indent="-205200" algn="l" defTabSz="914400" rtl="0" eaLnBrk="1" latinLnBrk="0" hangingPunct="1">
        <a:lnSpc>
          <a:spcPct val="100000"/>
        </a:lnSpc>
        <a:spcBef>
          <a:spcPts val="1000"/>
        </a:spcBef>
        <a:buClr>
          <a:srgbClr val="32466E"/>
        </a:buClr>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1pPr>
      <a:lvl2pPr marL="446400" indent="-205200" algn="l" defTabSz="914400" rtl="0" eaLnBrk="1" latinLnBrk="0" hangingPunct="1">
        <a:lnSpc>
          <a:spcPct val="100000"/>
        </a:lnSpc>
        <a:spcBef>
          <a:spcPts val="500"/>
        </a:spcBef>
        <a:buClr>
          <a:srgbClr val="32466E"/>
        </a:buClr>
        <a:buFont typeface="Symbol" pitchFamily="2" charset="2"/>
        <a:buChar char="-"/>
        <a:defRPr sz="1800" b="0" i="0" kern="1200">
          <a:solidFill>
            <a:schemeClr val="tx1"/>
          </a:solidFill>
          <a:latin typeface="Segoe UI" panose="020B0502040204020203" pitchFamily="34" charset="0"/>
          <a:ea typeface="+mn-ea"/>
          <a:cs typeface="Segoe UI" panose="020B0502040204020203" pitchFamily="34" charset="0"/>
        </a:defRPr>
      </a:lvl2pPr>
      <a:lvl3pPr marL="687600" indent="-205200" algn="l" defTabSz="914400" rtl="0" eaLnBrk="1" latinLnBrk="0" hangingPunct="1">
        <a:lnSpc>
          <a:spcPct val="100000"/>
        </a:lnSpc>
        <a:spcBef>
          <a:spcPts val="500"/>
        </a:spcBef>
        <a:buClr>
          <a:srgbClr val="32466E"/>
        </a:buClr>
        <a:buFont typeface="Symbol" pitchFamily="2" charset="2"/>
        <a:buChar char="-"/>
        <a:defRPr sz="1600" b="0" i="0" kern="1200">
          <a:solidFill>
            <a:schemeClr val="tx1"/>
          </a:solidFill>
          <a:latin typeface="Segoe UI" panose="020B0502040204020203" pitchFamily="34" charset="0"/>
          <a:ea typeface="+mn-ea"/>
          <a:cs typeface="Segoe UI" panose="020B0502040204020203" pitchFamily="34" charset="0"/>
        </a:defRPr>
      </a:lvl3pPr>
      <a:lvl4pPr marL="928800" indent="-205200" algn="l" defTabSz="914400" rtl="0" eaLnBrk="1" latinLnBrk="0" hangingPunct="1">
        <a:lnSpc>
          <a:spcPct val="100000"/>
        </a:lnSpc>
        <a:spcBef>
          <a:spcPts val="500"/>
        </a:spcBef>
        <a:buClr>
          <a:srgbClr val="32466E"/>
        </a:buClr>
        <a:buFont typeface="Symbol" pitchFamily="2" charset="2"/>
        <a:buChar char="-"/>
        <a:defRPr sz="1400" b="0" i="0" kern="1200">
          <a:solidFill>
            <a:schemeClr val="tx1"/>
          </a:solidFill>
          <a:latin typeface="Segoe UI" panose="020B0502040204020203" pitchFamily="34" charset="0"/>
          <a:ea typeface="+mn-ea"/>
          <a:cs typeface="Segoe UI" panose="020B0502040204020203" pitchFamily="34" charset="0"/>
        </a:defRPr>
      </a:lvl4pPr>
      <a:lvl5pPr marL="1170000" indent="-205200" algn="l" defTabSz="914400" rtl="0" eaLnBrk="1" latinLnBrk="0" hangingPunct="1">
        <a:lnSpc>
          <a:spcPct val="100000"/>
        </a:lnSpc>
        <a:spcBef>
          <a:spcPts val="500"/>
        </a:spcBef>
        <a:buClr>
          <a:srgbClr val="32466E"/>
        </a:buClr>
        <a:buFont typeface="Symbol" pitchFamily="2" charset="2"/>
        <a:buChar char="-"/>
        <a:defRPr sz="12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commission.europa.eu/strategy-and-policy/priorities-2019-2024/promoting-our-european-way-life/european-health-union/comprehensive-approach-mental-health_en"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publications/i/item/9789240113817"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hyperlink" Target="http://goeg.a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D9DAE-BB71-EC4E-D4CC-CAC298153DB8}"/>
              </a:ext>
            </a:extLst>
          </p:cNvPr>
          <p:cNvSpPr>
            <a:spLocks noGrp="1"/>
          </p:cNvSpPr>
          <p:nvPr>
            <p:ph type="title"/>
          </p:nvPr>
        </p:nvSpPr>
        <p:spPr/>
        <p:txBody>
          <a:bodyPr>
            <a:normAutofit/>
          </a:bodyPr>
          <a:lstStyle/>
          <a:p>
            <a:r>
              <a:rPr lang="de-DE" sz="3200" dirty="0"/>
              <a:t>Psychische Gesundheit im Systemblick: Psychische</a:t>
            </a:r>
            <a:br>
              <a:rPr lang="de-DE" sz="3200" dirty="0"/>
            </a:br>
            <a:r>
              <a:rPr lang="de-DE" sz="3200" dirty="0"/>
              <a:t>Gesundheit von Jugendlichen &amp; junger Erwachsenen</a:t>
            </a:r>
          </a:p>
        </p:txBody>
      </p:sp>
      <p:sp>
        <p:nvSpPr>
          <p:cNvPr id="3" name="Textplatzhalter 2">
            <a:extLst>
              <a:ext uri="{FF2B5EF4-FFF2-40B4-BE49-F238E27FC236}">
                <a16:creationId xmlns:a16="http://schemas.microsoft.com/office/drawing/2014/main" id="{DE61983C-A760-323A-9A5C-196A1DE85488}"/>
              </a:ext>
            </a:extLst>
          </p:cNvPr>
          <p:cNvSpPr>
            <a:spLocks noGrp="1"/>
          </p:cNvSpPr>
          <p:nvPr>
            <p:ph type="body" idx="12"/>
          </p:nvPr>
        </p:nvSpPr>
        <p:spPr/>
        <p:txBody>
          <a:bodyPr/>
          <a:lstStyle/>
          <a:p>
            <a:r>
              <a:rPr lang="de-DE" dirty="0"/>
              <a:t>02.12.2025</a:t>
            </a:r>
          </a:p>
        </p:txBody>
      </p:sp>
      <p:sp>
        <p:nvSpPr>
          <p:cNvPr id="4" name="Textplatzhalter 3">
            <a:extLst>
              <a:ext uri="{FF2B5EF4-FFF2-40B4-BE49-F238E27FC236}">
                <a16:creationId xmlns:a16="http://schemas.microsoft.com/office/drawing/2014/main" id="{18367B10-90EE-7C09-37FB-3399302C083F}"/>
              </a:ext>
            </a:extLst>
          </p:cNvPr>
          <p:cNvSpPr>
            <a:spLocks noGrp="1"/>
          </p:cNvSpPr>
          <p:nvPr>
            <p:ph type="body" idx="11"/>
          </p:nvPr>
        </p:nvSpPr>
        <p:spPr>
          <a:xfrm>
            <a:off x="831849" y="4251959"/>
            <a:ext cx="8833359" cy="965491"/>
          </a:xfrm>
        </p:spPr>
        <p:txBody>
          <a:bodyPr/>
          <a:lstStyle/>
          <a:p>
            <a:r>
              <a:rPr lang="de-DE" sz="2400" dirty="0"/>
              <a:t>Alexander Grabenhofer-Eggerth (GÖG)</a:t>
            </a:r>
          </a:p>
        </p:txBody>
      </p:sp>
    </p:spTree>
    <p:extLst>
      <p:ext uri="{BB962C8B-B14F-4D97-AF65-F5344CB8AC3E}">
        <p14:creationId xmlns:p14="http://schemas.microsoft.com/office/powerpoint/2010/main" val="334477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Zum Nachdenken</a:t>
            </a:r>
          </a:p>
        </p:txBody>
      </p:sp>
      <p:sp>
        <p:nvSpPr>
          <p:cNvPr id="3" name="Inhaltsplatzhalter 2"/>
          <p:cNvSpPr>
            <a:spLocks noGrp="1"/>
          </p:cNvSpPr>
          <p:nvPr>
            <p:ph idx="1"/>
          </p:nvPr>
        </p:nvSpPr>
        <p:spPr/>
        <p:txBody>
          <a:bodyPr/>
          <a:lstStyle/>
          <a:p>
            <a:r>
              <a:rPr lang="de-AT" dirty="0"/>
              <a:t>Jedes Jahr leiden etwa </a:t>
            </a:r>
            <a:r>
              <a:rPr lang="de-AT" b="1" dirty="0"/>
              <a:t>23% der österreichischen </a:t>
            </a:r>
            <a:r>
              <a:rPr lang="de-AT" b="1" dirty="0" err="1"/>
              <a:t>erwachsenenen</a:t>
            </a:r>
            <a:r>
              <a:rPr lang="de-AT" b="1" dirty="0"/>
              <a:t> Bevölkerung </a:t>
            </a:r>
            <a:r>
              <a:rPr lang="de-AT" dirty="0"/>
              <a:t>unter einer psychischen Erkrankung </a:t>
            </a:r>
            <a:r>
              <a:rPr lang="de-AT" sz="1400" dirty="0"/>
              <a:t>(Wancata 2017) </a:t>
            </a:r>
            <a:r>
              <a:rPr lang="de-DE" dirty="0"/>
              <a:t>„Von den psychisch Erkrankten bekamen 20,4% nur Psychopharmaka, 12,4% nur Psychotherapie und 9,7% eine Kombination beider Therapieformen. </a:t>
            </a:r>
            <a:r>
              <a:rPr lang="de-DE" dirty="0">
                <a:solidFill>
                  <a:srgbClr val="FF0000"/>
                </a:solidFill>
              </a:rPr>
              <a:t>Es gibt Anlass zur Sorge, dass 57,5% der psychisch Kranken keinerlei Behandlung für ihre Krankheit erhielt</a:t>
            </a:r>
            <a:r>
              <a:rPr lang="de-DE" dirty="0"/>
              <a:t>.“ </a:t>
            </a:r>
            <a:r>
              <a:rPr lang="de-DE" sz="1400" dirty="0"/>
              <a:t>(Wancata et al 2017)</a:t>
            </a:r>
          </a:p>
          <a:p>
            <a:endParaRPr lang="de-DE" sz="800" dirty="0"/>
          </a:p>
          <a:p>
            <a:pPr>
              <a:spcBef>
                <a:spcPts val="600"/>
              </a:spcBef>
            </a:pPr>
            <a:r>
              <a:rPr lang="de-DE" b="1" dirty="0"/>
              <a:t>24% aller Jugendlichen in Österreich </a:t>
            </a:r>
            <a:r>
              <a:rPr lang="de-DE" dirty="0"/>
              <a:t>leiden aktuell an einer psychischen Erkrankung </a:t>
            </a:r>
            <a:r>
              <a:rPr lang="de-DE" sz="1400" dirty="0"/>
              <a:t>(Jahresprävalenz, MHAT-Studie 2014)</a:t>
            </a:r>
            <a:r>
              <a:rPr lang="de-DE" dirty="0"/>
              <a:t>; rund 13 % sollten aufgrund deren Schweregrads unbedingt eine professionelle Behandlung erhalten </a:t>
            </a:r>
            <a:r>
              <a:rPr lang="de-DE" sz="1400" dirty="0"/>
              <a:t>(Wagner et al. 2017; Zeiler et al. 2018) </a:t>
            </a:r>
            <a:r>
              <a:rPr lang="de-DE" dirty="0">
                <a:solidFill>
                  <a:srgbClr val="FF0000"/>
                </a:solidFill>
              </a:rPr>
              <a:t>rund die Hälfte davon erhält </a:t>
            </a:r>
            <a:r>
              <a:rPr lang="de-DE" i="1" dirty="0">
                <a:solidFill>
                  <a:srgbClr val="FF0000"/>
                </a:solidFill>
              </a:rPr>
              <a:t>keinerlei</a:t>
            </a:r>
            <a:r>
              <a:rPr lang="de-DE" dirty="0">
                <a:solidFill>
                  <a:srgbClr val="FF0000"/>
                </a:solidFill>
              </a:rPr>
              <a:t> Behandlung </a:t>
            </a:r>
            <a:r>
              <a:rPr lang="de-DE" sz="1400" dirty="0"/>
              <a:t>(</a:t>
            </a:r>
            <a:r>
              <a:rPr lang="de-DE" sz="1400" dirty="0" err="1"/>
              <a:t>Fliedl</a:t>
            </a:r>
            <a:r>
              <a:rPr lang="de-DE" sz="1400" dirty="0"/>
              <a:t> et al. 2020)</a:t>
            </a:r>
          </a:p>
          <a:p>
            <a:endParaRPr lang="de-DE" dirty="0"/>
          </a:p>
        </p:txBody>
      </p:sp>
    </p:spTree>
    <p:extLst>
      <p:ext uri="{BB962C8B-B14F-4D97-AF65-F5344CB8AC3E}">
        <p14:creationId xmlns:p14="http://schemas.microsoft.com/office/powerpoint/2010/main" val="190503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3DBA6-488C-781E-721B-14DAD6EDD599}"/>
              </a:ext>
            </a:extLst>
          </p:cNvPr>
          <p:cNvSpPr>
            <a:spLocks noGrp="1"/>
          </p:cNvSpPr>
          <p:nvPr>
            <p:ph type="title"/>
          </p:nvPr>
        </p:nvSpPr>
        <p:spPr/>
        <p:txBody>
          <a:bodyPr/>
          <a:lstStyle/>
          <a:p>
            <a:r>
              <a:rPr lang="de-DE" dirty="0"/>
              <a:t>EU </a:t>
            </a:r>
            <a:r>
              <a:rPr lang="de-DE" dirty="0" err="1"/>
              <a:t>Commission</a:t>
            </a:r>
            <a:r>
              <a:rPr lang="de-DE" dirty="0"/>
              <a:t> 2023</a:t>
            </a:r>
          </a:p>
        </p:txBody>
      </p:sp>
      <p:sp>
        <p:nvSpPr>
          <p:cNvPr id="3" name="Inhaltsplatzhalter 2">
            <a:extLst>
              <a:ext uri="{FF2B5EF4-FFF2-40B4-BE49-F238E27FC236}">
                <a16:creationId xmlns:a16="http://schemas.microsoft.com/office/drawing/2014/main" id="{7A5397F0-6F35-8134-1382-1EA437A1E591}"/>
              </a:ext>
            </a:extLst>
          </p:cNvPr>
          <p:cNvSpPr>
            <a:spLocks noGrp="1"/>
          </p:cNvSpPr>
          <p:nvPr>
            <p:ph idx="1"/>
          </p:nvPr>
        </p:nvSpPr>
        <p:spPr/>
        <p:txBody>
          <a:bodyPr/>
          <a:lstStyle/>
          <a:p>
            <a:pPr marL="33337" indent="0">
              <a:buNone/>
            </a:pPr>
            <a:r>
              <a:rPr lang="de-DE" dirty="0"/>
              <a:t>Die Verbesserung der psychischen Gesundheit ist sowohl ein soziales als auch ein wirtschaftliches Gebot. Vor der COVID-19-Pandemie waren etwa 84 Millionen Menschen, also jede sechste Person, in der EU von psychischen Problemen betroffen, was Kosten in Höhe von 600 Mrd. EUR verursacht hat (mehr als 4 % des BIP), und es waren beträchtliche regionale, soziale, geschlechtsspezifische und altersbedingte Ungleichheiten zu verzeichnen. Was die Situation am Arbeitsplatz angeht, so berichteten 27 % der Arbeitnehmerinnen und Arbeitnehmer über arbeitsbedingten Stress, Depressionen oder Angst in den letzten zwölf Monaten, die das Risiko von Fehlzeiten und damit ernsthaften Auswirkungen auf das Leben der Arbeitnehmerinnen und Arbeitnehmer und die Unternehmenstätigkeiten erhöhen. </a:t>
            </a:r>
            <a:r>
              <a:rPr lang="de-DE" dirty="0">
                <a:solidFill>
                  <a:srgbClr val="FF0000"/>
                </a:solidFill>
              </a:rPr>
              <a:t>Die Kosten des Nichthandelns im Bereich der psychischen Gesundheit sind bereits erheblich und werden wohl leider parallel zu den globalen Stressfaktoren weiter steigen. </a:t>
            </a:r>
            <a:r>
              <a:rPr lang="de-DE" dirty="0"/>
              <a:t>Bereits im Jahr 2019 litten mehr als 7 % der Menschen in der EU unter Depressionen2 , und 13 % fühlten sich meistens einsam.</a:t>
            </a:r>
          </a:p>
        </p:txBody>
      </p:sp>
      <p:pic>
        <p:nvPicPr>
          <p:cNvPr id="4" name="Grafik 3">
            <a:extLst>
              <a:ext uri="{FF2B5EF4-FFF2-40B4-BE49-F238E27FC236}">
                <a16:creationId xmlns:a16="http://schemas.microsoft.com/office/drawing/2014/main" id="{1669C31B-8871-B83D-9591-C1300D77228C}"/>
              </a:ext>
            </a:extLst>
          </p:cNvPr>
          <p:cNvPicPr>
            <a:picLocks noChangeAspect="1"/>
          </p:cNvPicPr>
          <p:nvPr/>
        </p:nvPicPr>
        <p:blipFill>
          <a:blip r:embed="rId2"/>
          <a:stretch>
            <a:fillRect/>
          </a:stretch>
        </p:blipFill>
        <p:spPr>
          <a:xfrm rot="1104186">
            <a:off x="3779810" y="1146850"/>
            <a:ext cx="4851745" cy="4754418"/>
          </a:xfrm>
          <a:prstGeom prst="rect">
            <a:avLst/>
          </a:prstGeom>
        </p:spPr>
      </p:pic>
      <p:sp>
        <p:nvSpPr>
          <p:cNvPr id="5" name="Textfeld 4">
            <a:extLst>
              <a:ext uri="{FF2B5EF4-FFF2-40B4-BE49-F238E27FC236}">
                <a16:creationId xmlns:a16="http://schemas.microsoft.com/office/drawing/2014/main" id="{0B4A66EE-27FF-D987-4DF0-3615F047870B}"/>
              </a:ext>
            </a:extLst>
          </p:cNvPr>
          <p:cNvSpPr txBox="1"/>
          <p:nvPr/>
        </p:nvSpPr>
        <p:spPr>
          <a:xfrm>
            <a:off x="2523744" y="6391656"/>
            <a:ext cx="8037576" cy="307777"/>
          </a:xfrm>
          <a:prstGeom prst="rect">
            <a:avLst/>
          </a:prstGeom>
          <a:noFill/>
        </p:spPr>
        <p:txBody>
          <a:bodyPr wrap="square" rtlCol="0">
            <a:spAutoFit/>
          </a:bodyPr>
          <a:lstStyle/>
          <a:p>
            <a:r>
              <a:rPr lang="en-US" sz="1400" dirty="0">
                <a:hlinkClick r:id="rId3"/>
              </a:rPr>
              <a:t>© A comprehensive approach to mental health - European Commission</a:t>
            </a:r>
            <a:endParaRPr lang="de-DE" sz="1400" dirty="0"/>
          </a:p>
        </p:txBody>
      </p:sp>
    </p:spTree>
    <p:extLst>
      <p:ext uri="{BB962C8B-B14F-4D97-AF65-F5344CB8AC3E}">
        <p14:creationId xmlns:p14="http://schemas.microsoft.com/office/powerpoint/2010/main" val="301105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143FD-C830-2C64-DE8C-030944E7D97B}"/>
              </a:ext>
            </a:extLst>
          </p:cNvPr>
          <p:cNvSpPr>
            <a:spLocks noGrp="1"/>
          </p:cNvSpPr>
          <p:nvPr>
            <p:ph type="title"/>
          </p:nvPr>
        </p:nvSpPr>
        <p:spPr/>
        <p:txBody>
          <a:bodyPr>
            <a:normAutofit/>
          </a:bodyPr>
          <a:lstStyle/>
          <a:p>
            <a:r>
              <a:rPr lang="de-DE" dirty="0"/>
              <a:t>WHO 2025</a:t>
            </a:r>
          </a:p>
        </p:txBody>
      </p:sp>
      <p:sp>
        <p:nvSpPr>
          <p:cNvPr id="3" name="Inhaltsplatzhalter 2">
            <a:extLst>
              <a:ext uri="{FF2B5EF4-FFF2-40B4-BE49-F238E27FC236}">
                <a16:creationId xmlns:a16="http://schemas.microsoft.com/office/drawing/2014/main" id="{629BF4AF-4100-B7A5-301A-A8B8CDCF5EAD}"/>
              </a:ext>
            </a:extLst>
          </p:cNvPr>
          <p:cNvSpPr>
            <a:spLocks noGrp="1"/>
          </p:cNvSpPr>
          <p:nvPr>
            <p:ph idx="1"/>
          </p:nvPr>
        </p:nvSpPr>
        <p:spPr/>
        <p:txBody>
          <a:bodyPr/>
          <a:lstStyle/>
          <a:p>
            <a:r>
              <a:rPr lang="de-DE" dirty="0"/>
              <a:t>WHO: neuer Report – nur rund </a:t>
            </a:r>
            <a:r>
              <a:rPr lang="de-DE" dirty="0">
                <a:solidFill>
                  <a:srgbClr val="FF0000"/>
                </a:solidFill>
              </a:rPr>
              <a:t>2-4%</a:t>
            </a:r>
            <a:r>
              <a:rPr lang="de-DE" dirty="0"/>
              <a:t> der Gesundheitsausgaben gehen in die psychische Gesundheit </a:t>
            </a:r>
          </a:p>
        </p:txBody>
      </p:sp>
      <p:pic>
        <p:nvPicPr>
          <p:cNvPr id="5" name="Grafik 4">
            <a:extLst>
              <a:ext uri="{FF2B5EF4-FFF2-40B4-BE49-F238E27FC236}">
                <a16:creationId xmlns:a16="http://schemas.microsoft.com/office/drawing/2014/main" id="{96F5F581-63FE-CD33-3D35-E791A9762EFD}"/>
              </a:ext>
            </a:extLst>
          </p:cNvPr>
          <p:cNvPicPr>
            <a:picLocks noChangeAspect="1"/>
          </p:cNvPicPr>
          <p:nvPr/>
        </p:nvPicPr>
        <p:blipFill>
          <a:blip r:embed="rId2"/>
          <a:stretch>
            <a:fillRect/>
          </a:stretch>
        </p:blipFill>
        <p:spPr>
          <a:xfrm rot="699033">
            <a:off x="4080412" y="900856"/>
            <a:ext cx="3443537" cy="4851035"/>
          </a:xfrm>
          <a:prstGeom prst="rect">
            <a:avLst/>
          </a:prstGeom>
        </p:spPr>
      </p:pic>
      <p:sp>
        <p:nvSpPr>
          <p:cNvPr id="4" name="Textfeld 3">
            <a:extLst>
              <a:ext uri="{FF2B5EF4-FFF2-40B4-BE49-F238E27FC236}">
                <a16:creationId xmlns:a16="http://schemas.microsoft.com/office/drawing/2014/main" id="{E5A76DED-3C30-E728-B380-F28A4552B1F4}"/>
              </a:ext>
            </a:extLst>
          </p:cNvPr>
          <p:cNvSpPr txBox="1"/>
          <p:nvPr/>
        </p:nvSpPr>
        <p:spPr>
          <a:xfrm>
            <a:off x="3511296" y="6286977"/>
            <a:ext cx="5504688" cy="307777"/>
          </a:xfrm>
          <a:prstGeom prst="rect">
            <a:avLst/>
          </a:prstGeom>
          <a:noFill/>
        </p:spPr>
        <p:txBody>
          <a:bodyPr wrap="square" rtlCol="0">
            <a:spAutoFit/>
          </a:bodyPr>
          <a:lstStyle/>
          <a:p>
            <a:r>
              <a:rPr lang="en-US" sz="1400" dirty="0">
                <a:hlinkClick r:id="rId3"/>
              </a:rPr>
              <a:t>© WHO: World mental health today: latest data</a:t>
            </a:r>
            <a:endParaRPr lang="de-DE" sz="1400" dirty="0"/>
          </a:p>
        </p:txBody>
      </p:sp>
    </p:spTree>
    <p:extLst>
      <p:ext uri="{BB962C8B-B14F-4D97-AF65-F5344CB8AC3E}">
        <p14:creationId xmlns:p14="http://schemas.microsoft.com/office/powerpoint/2010/main" val="415389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86792-1F16-602D-72CD-03E6A0D23718}"/>
              </a:ext>
            </a:extLst>
          </p:cNvPr>
          <p:cNvSpPr>
            <a:spLocks noGrp="1"/>
          </p:cNvSpPr>
          <p:nvPr>
            <p:ph type="title"/>
          </p:nvPr>
        </p:nvSpPr>
        <p:spPr/>
        <p:txBody>
          <a:bodyPr/>
          <a:lstStyle/>
          <a:p>
            <a:r>
              <a:rPr lang="de-DE" dirty="0"/>
              <a:t>Zum Nachdenken II</a:t>
            </a:r>
          </a:p>
        </p:txBody>
      </p:sp>
      <p:sp>
        <p:nvSpPr>
          <p:cNvPr id="3" name="Inhaltsplatzhalter 2">
            <a:extLst>
              <a:ext uri="{FF2B5EF4-FFF2-40B4-BE49-F238E27FC236}">
                <a16:creationId xmlns:a16="http://schemas.microsoft.com/office/drawing/2014/main" id="{FDD8D5FB-88EA-C9CA-D490-197C7FB5A1A5}"/>
              </a:ext>
            </a:extLst>
          </p:cNvPr>
          <p:cNvSpPr>
            <a:spLocks noGrp="1"/>
          </p:cNvSpPr>
          <p:nvPr>
            <p:ph idx="1"/>
          </p:nvPr>
        </p:nvSpPr>
        <p:spPr>
          <a:xfrm>
            <a:off x="639315" y="1489520"/>
            <a:ext cx="10645200" cy="4735318"/>
          </a:xfrm>
        </p:spPr>
        <p:txBody>
          <a:bodyPr>
            <a:normAutofit lnSpcReduction="10000"/>
          </a:bodyPr>
          <a:lstStyle/>
          <a:p>
            <a:r>
              <a:rPr lang="de-DE" dirty="0"/>
              <a:t>Es liegen rezent v.a. Selbsteinschätzungsdaten vor: z.B. diverse Panel-Studie, Befragungsdaten, HBSC, …</a:t>
            </a:r>
          </a:p>
          <a:p>
            <a:r>
              <a:rPr lang="de-DE" dirty="0"/>
              <a:t>Schlechtere Werte bereits ab 2014</a:t>
            </a:r>
          </a:p>
          <a:p>
            <a:r>
              <a:rPr lang="de-DE" dirty="0"/>
              <a:t>Aber: auch im Behandlungssetting steigende Werte in den letzten Jahren</a:t>
            </a:r>
          </a:p>
          <a:p>
            <a:pPr marL="33337" indent="0">
              <a:buNone/>
            </a:pPr>
            <a:r>
              <a:rPr lang="de-DE" dirty="0"/>
              <a:t>Fragen: </a:t>
            </a:r>
          </a:p>
          <a:p>
            <a:r>
              <a:rPr lang="de-DE" dirty="0"/>
              <a:t>tatsächlich mehr Probleme oder sogar Erkrankungen? </a:t>
            </a:r>
          </a:p>
          <a:p>
            <a:r>
              <a:rPr lang="de-DE" dirty="0"/>
              <a:t>Höhere Bereitschaft über psychische Probleme zu sprechen bzw. sich Hilfe zu holen?</a:t>
            </a:r>
          </a:p>
          <a:p>
            <a:r>
              <a:rPr lang="de-DE" dirty="0"/>
              <a:t>Modeerscheinung?</a:t>
            </a:r>
          </a:p>
          <a:p>
            <a:r>
              <a:rPr lang="de-DE" dirty="0"/>
              <a:t>Effekt von social </a:t>
            </a:r>
            <a:r>
              <a:rPr lang="de-DE" dirty="0" err="1"/>
              <a:t>media</a:t>
            </a:r>
            <a:r>
              <a:rPr lang="de-DE" dirty="0"/>
              <a:t>? Hatten nicht Erwachsene immer schon die Tendenz Verhalten von Jugendlichen als problematisch zu sehen (s. Sokrates, Platon, …)? </a:t>
            </a:r>
          </a:p>
          <a:p>
            <a:r>
              <a:rPr lang="de-DE" dirty="0"/>
              <a:t>Was war in den 70er/80er Jahren anders: „</a:t>
            </a:r>
            <a:r>
              <a:rPr lang="de-DE" dirty="0" err="1"/>
              <a:t>No</a:t>
            </a:r>
            <a:r>
              <a:rPr lang="de-DE" dirty="0"/>
              <a:t> Future“, saurer Regen, kalter Krieg, Tschernobyl, Aids, … Oder machen social </a:t>
            </a:r>
            <a:r>
              <a:rPr lang="de-DE" dirty="0" err="1"/>
              <a:t>media</a:t>
            </a:r>
            <a:r>
              <a:rPr lang="de-DE" dirty="0"/>
              <a:t> mehr auf die immer schon existenten multiplen Krisen aufmerksam?</a:t>
            </a:r>
          </a:p>
          <a:p>
            <a:endParaRPr lang="de-DE" dirty="0"/>
          </a:p>
          <a:p>
            <a:endParaRPr lang="de-DE" dirty="0"/>
          </a:p>
          <a:p>
            <a:endParaRPr lang="de-DE" dirty="0"/>
          </a:p>
        </p:txBody>
      </p:sp>
    </p:spTree>
    <p:extLst>
      <p:ext uri="{BB962C8B-B14F-4D97-AF65-F5344CB8AC3E}">
        <p14:creationId xmlns:p14="http://schemas.microsoft.com/office/powerpoint/2010/main" val="345886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C468D2-A164-6B0E-18E5-188D2EFD8AD2}"/>
              </a:ext>
            </a:extLst>
          </p:cNvPr>
          <p:cNvSpPr>
            <a:spLocks noGrp="1"/>
          </p:cNvSpPr>
          <p:nvPr>
            <p:ph type="title"/>
          </p:nvPr>
        </p:nvSpPr>
        <p:spPr/>
        <p:txBody>
          <a:bodyPr/>
          <a:lstStyle/>
          <a:p>
            <a:endParaRPr lang="de-DE"/>
          </a:p>
        </p:txBody>
      </p:sp>
      <p:sp>
        <p:nvSpPr>
          <p:cNvPr id="7" name="Inhaltsplatzhalter 6">
            <a:extLst>
              <a:ext uri="{FF2B5EF4-FFF2-40B4-BE49-F238E27FC236}">
                <a16:creationId xmlns:a16="http://schemas.microsoft.com/office/drawing/2014/main" id="{52CFB470-D425-879F-2CCD-6FABE9277A72}"/>
              </a:ext>
            </a:extLst>
          </p:cNvPr>
          <p:cNvSpPr>
            <a:spLocks noGrp="1"/>
          </p:cNvSpPr>
          <p:nvPr>
            <p:ph idx="1"/>
          </p:nvPr>
        </p:nvSpPr>
        <p:spPr/>
        <p:txBody>
          <a:bodyPr/>
          <a:lstStyle/>
          <a:p>
            <a:endParaRPr lang="de-DE" dirty="0"/>
          </a:p>
        </p:txBody>
      </p:sp>
      <p:pic>
        <p:nvPicPr>
          <p:cNvPr id="9" name="Grafik 8">
            <a:extLst>
              <a:ext uri="{FF2B5EF4-FFF2-40B4-BE49-F238E27FC236}">
                <a16:creationId xmlns:a16="http://schemas.microsoft.com/office/drawing/2014/main" id="{2DD5F7AA-4A89-7B18-96DF-A0C6125AE958}"/>
              </a:ext>
            </a:extLst>
          </p:cNvPr>
          <p:cNvPicPr>
            <a:picLocks noChangeAspect="1"/>
          </p:cNvPicPr>
          <p:nvPr/>
        </p:nvPicPr>
        <p:blipFill>
          <a:blip r:embed="rId2"/>
          <a:stretch>
            <a:fillRect/>
          </a:stretch>
        </p:blipFill>
        <p:spPr>
          <a:xfrm>
            <a:off x="1880982" y="658449"/>
            <a:ext cx="7876335" cy="5417420"/>
          </a:xfrm>
          <a:prstGeom prst="rect">
            <a:avLst/>
          </a:prstGeom>
        </p:spPr>
      </p:pic>
    </p:spTree>
    <p:extLst>
      <p:ext uri="{BB962C8B-B14F-4D97-AF65-F5344CB8AC3E}">
        <p14:creationId xmlns:p14="http://schemas.microsoft.com/office/powerpoint/2010/main" val="117783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F67FE7-9C2F-D1CD-954B-94699F7A1364}"/>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A02D71D-7167-1707-CF4C-23F08DE7A241}"/>
              </a:ext>
            </a:extLst>
          </p:cNvPr>
          <p:cNvSpPr>
            <a:spLocks noGrp="1"/>
          </p:cNvSpPr>
          <p:nvPr>
            <p:ph type="body" idx="1"/>
          </p:nvPr>
        </p:nvSpPr>
        <p:spPr/>
        <p:txBody>
          <a:bodyPr/>
          <a:lstStyle/>
          <a:p>
            <a:endParaRPr lang="de-DE" dirty="0"/>
          </a:p>
        </p:txBody>
      </p:sp>
      <p:pic>
        <p:nvPicPr>
          <p:cNvPr id="5" name="Grafik 4">
            <a:extLst>
              <a:ext uri="{FF2B5EF4-FFF2-40B4-BE49-F238E27FC236}">
                <a16:creationId xmlns:a16="http://schemas.microsoft.com/office/drawing/2014/main" id="{BE095D5F-C0CA-4FBF-EE0A-800DFDB0664A}"/>
              </a:ext>
            </a:extLst>
          </p:cNvPr>
          <p:cNvPicPr>
            <a:picLocks noChangeAspect="1"/>
          </p:cNvPicPr>
          <p:nvPr/>
        </p:nvPicPr>
        <p:blipFill>
          <a:blip r:embed="rId2"/>
          <a:stretch>
            <a:fillRect/>
          </a:stretch>
        </p:blipFill>
        <p:spPr>
          <a:xfrm>
            <a:off x="86928" y="0"/>
            <a:ext cx="12018145" cy="6858000"/>
          </a:xfrm>
          <a:prstGeom prst="rect">
            <a:avLst/>
          </a:prstGeom>
        </p:spPr>
      </p:pic>
    </p:spTree>
    <p:extLst>
      <p:ext uri="{BB962C8B-B14F-4D97-AF65-F5344CB8AC3E}">
        <p14:creationId xmlns:p14="http://schemas.microsoft.com/office/powerpoint/2010/main" val="152715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622F596-58FB-8D20-E507-6663C20DDE58}"/>
              </a:ext>
            </a:extLst>
          </p:cNvPr>
          <p:cNvSpPr>
            <a:spLocks noGrp="1"/>
          </p:cNvSpPr>
          <p:nvPr>
            <p:ph sz="half" idx="1"/>
          </p:nvPr>
        </p:nvSpPr>
        <p:spPr>
          <a:xfrm>
            <a:off x="773130" y="1623688"/>
            <a:ext cx="5244871" cy="4417200"/>
          </a:xfrm>
        </p:spPr>
        <p:txBody>
          <a:bodyPr/>
          <a:lstStyle/>
          <a:p>
            <a:pPr marL="9525" indent="0">
              <a:spcBef>
                <a:spcPts val="600"/>
              </a:spcBef>
              <a:buNone/>
            </a:pPr>
            <a:r>
              <a:rPr lang="de-AT" b="1" dirty="0">
                <a:latin typeface="Segoe UI Semibold" panose="020B0502040204020203" pitchFamily="34" charset="0"/>
                <a:cs typeface="Segoe UI Semibold" panose="020B0502040204020203" pitchFamily="34" charset="0"/>
              </a:rPr>
              <a:t>Mag. Alexander Grabenhofer-Eggerth</a:t>
            </a:r>
            <a:br>
              <a:rPr lang="de-AT" dirty="0"/>
            </a:br>
            <a:r>
              <a:rPr lang="de-AT" dirty="0"/>
              <a:t>Abteilungsleiter</a:t>
            </a:r>
          </a:p>
          <a:p>
            <a:pPr marL="9525" indent="0">
              <a:spcBef>
                <a:spcPts val="1200"/>
              </a:spcBef>
              <a:spcAft>
                <a:spcPts val="1000"/>
              </a:spcAft>
              <a:buNone/>
            </a:pPr>
            <a:r>
              <a:rPr lang="de-AT" dirty="0"/>
              <a:t>Psychosoziale Gesundheit</a:t>
            </a:r>
          </a:p>
          <a:p>
            <a:pPr marL="9525" indent="0">
              <a:spcBef>
                <a:spcPts val="600"/>
              </a:spcBef>
              <a:buNone/>
            </a:pPr>
            <a:r>
              <a:rPr lang="de-AT" dirty="0"/>
              <a:t>+43 (0)1 51561 - 316</a:t>
            </a:r>
          </a:p>
          <a:p>
            <a:pPr marL="9525" indent="0">
              <a:spcBef>
                <a:spcPts val="0"/>
              </a:spcBef>
              <a:spcAft>
                <a:spcPts val="1800"/>
              </a:spcAft>
              <a:buNone/>
            </a:pPr>
            <a:r>
              <a:rPr lang="de-AT" dirty="0"/>
              <a:t>alexander.grabenhofer-eggerth@goeg.at</a:t>
            </a:r>
          </a:p>
          <a:p>
            <a:pPr marL="9525" indent="0">
              <a:spcBef>
                <a:spcPts val="3000"/>
              </a:spcBef>
              <a:buNone/>
            </a:pPr>
            <a:r>
              <a:rPr lang="de-AT" b="1" dirty="0">
                <a:latin typeface="Segoe UI Semibold" panose="020B0502040204020203" pitchFamily="34" charset="0"/>
                <a:cs typeface="Segoe UI Semibold" panose="020B0502040204020203" pitchFamily="34" charset="0"/>
              </a:rPr>
              <a:t>Gesundheit Österreich GmbH</a:t>
            </a:r>
            <a:br>
              <a:rPr lang="de-AT" dirty="0"/>
            </a:br>
            <a:r>
              <a:rPr lang="de-AT" dirty="0"/>
              <a:t>Stubenring 6, 1010 Wien</a:t>
            </a:r>
          </a:p>
          <a:p>
            <a:pPr marL="9525" indent="0">
              <a:spcBef>
                <a:spcPts val="0"/>
              </a:spcBef>
              <a:buNone/>
            </a:pPr>
            <a:r>
              <a:rPr lang="de-AT" dirty="0">
                <a:solidFill>
                  <a:srgbClr val="32466E"/>
                </a:solidFill>
                <a:hlinkClick r:id="rId2">
                  <a:extLst>
                    <a:ext uri="{A12FA001-AC4F-418D-AE19-62706E023703}">
                      <ahyp:hlinkClr xmlns:ahyp="http://schemas.microsoft.com/office/drawing/2018/hyperlinkcolor" val="tx"/>
                    </a:ext>
                  </a:extLst>
                </a:hlinkClick>
              </a:rPr>
              <a:t>goeg.at</a:t>
            </a:r>
            <a:endParaRPr lang="de-AT" dirty="0">
              <a:solidFill>
                <a:srgbClr val="32466E"/>
              </a:solidFill>
            </a:endParaRPr>
          </a:p>
          <a:p>
            <a:endParaRPr lang="de-DE" dirty="0"/>
          </a:p>
        </p:txBody>
      </p:sp>
      <p:sp>
        <p:nvSpPr>
          <p:cNvPr id="4" name="Titel 3">
            <a:extLst>
              <a:ext uri="{FF2B5EF4-FFF2-40B4-BE49-F238E27FC236}">
                <a16:creationId xmlns:a16="http://schemas.microsoft.com/office/drawing/2014/main" id="{9DDE0EB4-DD55-5DC2-9D79-C05D3A247414}"/>
              </a:ext>
            </a:extLst>
          </p:cNvPr>
          <p:cNvSpPr>
            <a:spLocks noGrp="1"/>
          </p:cNvSpPr>
          <p:nvPr>
            <p:ph type="title"/>
          </p:nvPr>
        </p:nvSpPr>
        <p:spPr/>
        <p:txBody>
          <a:bodyPr/>
          <a:lstStyle/>
          <a:p>
            <a:r>
              <a:rPr lang="de-DE" dirty="0"/>
              <a:t>Vielen Dank für die Aufmerksamkeit!</a:t>
            </a:r>
          </a:p>
        </p:txBody>
      </p:sp>
      <p:sp>
        <p:nvSpPr>
          <p:cNvPr id="6" name="Inhaltsplatzhalter 5">
            <a:extLst>
              <a:ext uri="{FF2B5EF4-FFF2-40B4-BE49-F238E27FC236}">
                <a16:creationId xmlns:a16="http://schemas.microsoft.com/office/drawing/2014/main" id="{79FAB241-C861-A2B9-4DA9-6123373DC1C5}"/>
              </a:ext>
            </a:extLst>
          </p:cNvPr>
          <p:cNvSpPr>
            <a:spLocks noGrp="1"/>
          </p:cNvSpPr>
          <p:nvPr>
            <p:ph sz="half" idx="2"/>
          </p:nvPr>
        </p:nvSpPr>
        <p:spPr/>
        <p:txBody>
          <a:bodyPr/>
          <a:lstStyle/>
          <a:p>
            <a:endParaRPr lang="de-DE"/>
          </a:p>
        </p:txBody>
      </p:sp>
    </p:spTree>
    <p:extLst>
      <p:ext uri="{BB962C8B-B14F-4D97-AF65-F5344CB8AC3E}">
        <p14:creationId xmlns:p14="http://schemas.microsoft.com/office/powerpoint/2010/main" val="114185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Benutzerdefiniert 9">
      <a:dk1>
        <a:srgbClr val="000000"/>
      </a:dk1>
      <a:lt1>
        <a:srgbClr val="FFFFFF"/>
      </a:lt1>
      <a:dk2>
        <a:srgbClr val="32466A"/>
      </a:dk2>
      <a:lt2>
        <a:srgbClr val="E7E6E6"/>
      </a:lt2>
      <a:accent1>
        <a:srgbClr val="32466E"/>
      </a:accent1>
      <a:accent2>
        <a:srgbClr val="6197B8"/>
      </a:accent2>
      <a:accent3>
        <a:srgbClr val="C36432"/>
      </a:accent3>
      <a:accent4>
        <a:srgbClr val="D7B316"/>
      </a:accent4>
      <a:accent5>
        <a:srgbClr val="88A62E"/>
      </a:accent5>
      <a:accent6>
        <a:srgbClr val="00573F"/>
      </a:accent6>
      <a:hlink>
        <a:srgbClr val="0563C1"/>
      </a:hlink>
      <a:folHlink>
        <a:srgbClr val="954F72"/>
      </a:folHlink>
    </a:clrScheme>
    <a:fontScheme name="Benutzerdefiniert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eg_Präsentationsvorlage.pptx" id="{AB691955-C1B5-4CF6-A141-9D3BFE0677E4}" vid="{C2916C91-1945-4ADE-8BAE-19EFB093E4F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PPT_GÖG</Template>
  <TotalTime>0</TotalTime>
  <Words>528</Words>
  <Application>Microsoft Office PowerPoint</Application>
  <PresentationFormat>Breitbild</PresentationFormat>
  <Paragraphs>33</Paragraphs>
  <Slides>8</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vt:i4>
      </vt:variant>
    </vt:vector>
  </HeadingPairs>
  <TitlesOfParts>
    <vt:vector size="15" baseType="lpstr">
      <vt:lpstr>Aptos</vt:lpstr>
      <vt:lpstr>Arial</vt:lpstr>
      <vt:lpstr>Calibri</vt:lpstr>
      <vt:lpstr>Segoe UI</vt:lpstr>
      <vt:lpstr>Segoe UI Semibold</vt:lpstr>
      <vt:lpstr>Symbol</vt:lpstr>
      <vt:lpstr>Office</vt:lpstr>
      <vt:lpstr>Psychische Gesundheit im Systemblick: Psychische Gesundheit von Jugendlichen &amp; junger Erwachsenen</vt:lpstr>
      <vt:lpstr>Zum Nachdenken</vt:lpstr>
      <vt:lpstr>EU Commission 2023</vt:lpstr>
      <vt:lpstr>WHO 2025</vt:lpstr>
      <vt:lpstr>Zum Nachdenken II</vt:lpstr>
      <vt:lpstr>PowerPoint-Präsentation</vt:lpstr>
      <vt:lpstr>PowerPoint-Präsentation</vt:lpstr>
      <vt:lpstr>Vielen Dank für die Aufmerksamkeit!</vt:lpstr>
    </vt:vector>
  </TitlesOfParts>
  <Manager/>
  <Company>Gesundheit Oesterreich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Bericht Stand der Arbeiten zum op. Ziel 6</dc:title>
  <dc:subject/>
  <dc:creator>Stefanie Kirchner</dc:creator>
  <cp:keywords/>
  <dc:description/>
  <cp:lastModifiedBy>Alexander Grabenhofer-Eggerth</cp:lastModifiedBy>
  <cp:revision>43</cp:revision>
  <cp:lastPrinted>2025-09-12T12:01:39Z</cp:lastPrinted>
  <dcterms:created xsi:type="dcterms:W3CDTF">2025-09-11T09:23:22Z</dcterms:created>
  <dcterms:modified xsi:type="dcterms:W3CDTF">2025-12-02T09:37:35Z</dcterms:modified>
  <cp:category/>
</cp:coreProperties>
</file>